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5.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6.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7.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8.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0.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2.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33.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34.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35.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36.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37.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38.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39.xml" ContentType="application/vnd.openxmlformats-officedocument.theme+xml"/>
  <Override PartName="/ppt/slideLayouts/slideLayout442.xml" ContentType="application/vnd.openxmlformats-officedocument.presentationml.slideLayout+xml"/>
  <Override PartName="/ppt/theme/theme40.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1.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2.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3.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4.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5.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theme/theme46.xml" ContentType="application/vnd.openxmlformats-officedocument.theme+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7.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48.xml" ContentType="application/vnd.openxmlformats-officedocument.theme+xml"/>
  <Override PartName="/ppt/slideLayouts/slideLayout534.xml" ContentType="application/vnd.openxmlformats-officedocument.presentationml.slideLayout+xml"/>
  <Override PartName="/ppt/theme/theme49.xml" ContentType="application/vnd.openxmlformats-officedocument.theme+xml"/>
  <Override PartName="/ppt/theme/theme50.xml" ContentType="application/vnd.openxmlformats-officedocument.theme+xml"/>
  <Override PartName="/ppt/theme/theme5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2.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14" r:id="rId2"/>
    <p:sldMasterId id="2147483718" r:id="rId3"/>
    <p:sldMasterId id="2147483720" r:id="rId4"/>
    <p:sldMasterId id="2147484517" r:id="rId5"/>
    <p:sldMasterId id="2147484529" r:id="rId6"/>
    <p:sldMasterId id="2147484541" r:id="rId7"/>
    <p:sldMasterId id="2147484553" r:id="rId8"/>
    <p:sldMasterId id="2147484565" r:id="rId9"/>
    <p:sldMasterId id="2147484577" r:id="rId10"/>
    <p:sldMasterId id="2147484589" r:id="rId11"/>
    <p:sldMasterId id="2147484601" r:id="rId12"/>
    <p:sldMasterId id="2147485142" r:id="rId13"/>
    <p:sldMasterId id="2147485440" r:id="rId14"/>
    <p:sldMasterId id="2147485466" r:id="rId15"/>
    <p:sldMasterId id="2147485478" r:id="rId16"/>
    <p:sldMasterId id="2147485518" r:id="rId17"/>
    <p:sldMasterId id="2147485530" r:id="rId18"/>
    <p:sldMasterId id="2147485542" r:id="rId19"/>
    <p:sldMasterId id="2147485554" r:id="rId20"/>
    <p:sldMasterId id="2147485579" r:id="rId21"/>
    <p:sldMasterId id="2147485604" r:id="rId22"/>
    <p:sldMasterId id="2147485616" r:id="rId23"/>
    <p:sldMasterId id="2147485629" r:id="rId24"/>
    <p:sldMasterId id="2147485641" r:id="rId25"/>
    <p:sldMasterId id="2147485654" r:id="rId26"/>
    <p:sldMasterId id="2147486298" r:id="rId27"/>
    <p:sldMasterId id="2147487610" r:id="rId28"/>
    <p:sldMasterId id="2147487622" r:id="rId29"/>
    <p:sldMasterId id="2147487634" r:id="rId30"/>
    <p:sldMasterId id="2147487648" r:id="rId31"/>
    <p:sldMasterId id="2147487660" r:id="rId32"/>
    <p:sldMasterId id="2147487672" r:id="rId33"/>
    <p:sldMasterId id="2147487686" r:id="rId34"/>
    <p:sldMasterId id="2147487698" r:id="rId35"/>
    <p:sldMasterId id="2147487712" r:id="rId36"/>
    <p:sldMasterId id="2147487724" r:id="rId37"/>
    <p:sldMasterId id="2147487736" r:id="rId38"/>
    <p:sldMasterId id="2147487748" r:id="rId39"/>
    <p:sldMasterId id="2147487762" r:id="rId40"/>
    <p:sldMasterId id="2147487764" r:id="rId41"/>
    <p:sldMasterId id="2147487777" r:id="rId42"/>
    <p:sldMasterId id="2147487789" r:id="rId43"/>
    <p:sldMasterId id="2147487802" r:id="rId44"/>
    <p:sldMasterId id="2147487814" r:id="rId45"/>
    <p:sldMasterId id="2147487826" r:id="rId46"/>
    <p:sldMasterId id="2147487839" r:id="rId47"/>
    <p:sldMasterId id="2147487851" r:id="rId48"/>
    <p:sldMasterId id="2147487863" r:id="rId49"/>
  </p:sldMasterIdLst>
  <p:notesMasterIdLst>
    <p:notesMasterId r:id="rId151"/>
  </p:notesMasterIdLst>
  <p:handoutMasterIdLst>
    <p:handoutMasterId r:id="rId152"/>
  </p:handoutMasterIdLst>
  <p:sldIdLst>
    <p:sldId id="718" r:id="rId50"/>
    <p:sldId id="647" r:id="rId51"/>
    <p:sldId id="542" r:id="rId52"/>
    <p:sldId id="545" r:id="rId53"/>
    <p:sldId id="258" r:id="rId54"/>
    <p:sldId id="684" r:id="rId55"/>
    <p:sldId id="685" r:id="rId56"/>
    <p:sldId id="686" r:id="rId57"/>
    <p:sldId id="687" r:id="rId58"/>
    <p:sldId id="688" r:id="rId59"/>
    <p:sldId id="5304" r:id="rId60"/>
    <p:sldId id="5297" r:id="rId61"/>
    <p:sldId id="5300" r:id="rId62"/>
    <p:sldId id="5301" r:id="rId63"/>
    <p:sldId id="5302" r:id="rId64"/>
    <p:sldId id="5303" r:id="rId65"/>
    <p:sldId id="716" r:id="rId66"/>
    <p:sldId id="5268" r:id="rId67"/>
    <p:sldId id="5269" r:id="rId68"/>
    <p:sldId id="5285" r:id="rId69"/>
    <p:sldId id="339" r:id="rId70"/>
    <p:sldId id="340" r:id="rId71"/>
    <p:sldId id="690" r:id="rId72"/>
    <p:sldId id="5435" r:id="rId73"/>
    <p:sldId id="266" r:id="rId74"/>
    <p:sldId id="4891" r:id="rId75"/>
    <p:sldId id="4889" r:id="rId76"/>
    <p:sldId id="4890" r:id="rId77"/>
    <p:sldId id="717" r:id="rId78"/>
    <p:sldId id="4892" r:id="rId79"/>
    <p:sldId id="4893" r:id="rId80"/>
    <p:sldId id="350" r:id="rId81"/>
    <p:sldId id="714" r:id="rId82"/>
    <p:sldId id="715" r:id="rId83"/>
    <p:sldId id="520" r:id="rId84"/>
    <p:sldId id="5319" r:id="rId85"/>
    <p:sldId id="5320" r:id="rId86"/>
    <p:sldId id="4895" r:id="rId87"/>
    <p:sldId id="5270" r:id="rId88"/>
    <p:sldId id="681" r:id="rId89"/>
    <p:sldId id="547" r:id="rId90"/>
    <p:sldId id="656" r:id="rId91"/>
    <p:sldId id="657" r:id="rId92"/>
    <p:sldId id="658" r:id="rId93"/>
    <p:sldId id="659" r:id="rId94"/>
    <p:sldId id="660" r:id="rId95"/>
    <p:sldId id="661" r:id="rId96"/>
    <p:sldId id="662" r:id="rId97"/>
    <p:sldId id="663" r:id="rId98"/>
    <p:sldId id="664" r:id="rId99"/>
    <p:sldId id="665" r:id="rId100"/>
    <p:sldId id="666" r:id="rId101"/>
    <p:sldId id="284" r:id="rId102"/>
    <p:sldId id="668" r:id="rId103"/>
    <p:sldId id="669" r:id="rId104"/>
    <p:sldId id="546" r:id="rId105"/>
    <p:sldId id="773" r:id="rId106"/>
    <p:sldId id="475" r:id="rId107"/>
    <p:sldId id="628" r:id="rId108"/>
    <p:sldId id="348" r:id="rId109"/>
    <p:sldId id="629" r:id="rId110"/>
    <p:sldId id="5296" r:id="rId111"/>
    <p:sldId id="5438" r:id="rId112"/>
    <p:sldId id="485" r:id="rId113"/>
    <p:sldId id="4896" r:id="rId114"/>
    <p:sldId id="426" r:id="rId115"/>
    <p:sldId id="486" r:id="rId116"/>
    <p:sldId id="427" r:id="rId117"/>
    <p:sldId id="487" r:id="rId118"/>
    <p:sldId id="428" r:id="rId119"/>
    <p:sldId id="5440" r:id="rId120"/>
    <p:sldId id="429" r:id="rId121"/>
    <p:sldId id="5439" r:id="rId122"/>
    <p:sldId id="443" r:id="rId123"/>
    <p:sldId id="5332" r:id="rId124"/>
    <p:sldId id="5333" r:id="rId125"/>
    <p:sldId id="698" r:id="rId126"/>
    <p:sldId id="699" r:id="rId127"/>
    <p:sldId id="700" r:id="rId128"/>
    <p:sldId id="5295" r:id="rId129"/>
    <p:sldId id="702" r:id="rId130"/>
    <p:sldId id="703" r:id="rId131"/>
    <p:sldId id="704" r:id="rId132"/>
    <p:sldId id="705" r:id="rId133"/>
    <p:sldId id="706" r:id="rId134"/>
    <p:sldId id="5436" r:id="rId135"/>
    <p:sldId id="708" r:id="rId136"/>
    <p:sldId id="709" r:id="rId137"/>
    <p:sldId id="710" r:id="rId138"/>
    <p:sldId id="711" r:id="rId139"/>
    <p:sldId id="712" r:id="rId140"/>
    <p:sldId id="382" r:id="rId141"/>
    <p:sldId id="5437" r:id="rId142"/>
    <p:sldId id="639" r:id="rId143"/>
    <p:sldId id="640" r:id="rId144"/>
    <p:sldId id="436" r:id="rId145"/>
    <p:sldId id="642" r:id="rId146"/>
    <p:sldId id="643" r:id="rId147"/>
    <p:sldId id="5299" r:id="rId148"/>
    <p:sldId id="673" r:id="rId149"/>
    <p:sldId id="5434" r:id="rId15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2400"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2400"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2400"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2400"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90"/>
    <a:srgbClr val="000000"/>
    <a:srgbClr val="000066"/>
    <a:srgbClr val="FFCCFF"/>
    <a:srgbClr val="FF0000"/>
    <a:srgbClr val="00FF00"/>
    <a:srgbClr val="FFFF00"/>
    <a:srgbClr val="8000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298"/>
    <p:restoredTop sz="76039"/>
  </p:normalViewPr>
  <p:slideViewPr>
    <p:cSldViewPr>
      <p:cViewPr varScale="1">
        <p:scale>
          <a:sx n="82" d="100"/>
          <a:sy n="82" d="100"/>
        </p:scale>
        <p:origin x="168" y="9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8.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4.xml"/><Relationship Id="rId84" Type="http://schemas.openxmlformats.org/officeDocument/2006/relationships/slide" Target="slides/slide35.xml"/><Relationship Id="rId138" Type="http://schemas.openxmlformats.org/officeDocument/2006/relationships/slide" Target="slides/slide89.xml"/><Relationship Id="rId107" Type="http://schemas.openxmlformats.org/officeDocument/2006/relationships/slide" Target="slides/slide5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4.xml"/><Relationship Id="rId74" Type="http://schemas.openxmlformats.org/officeDocument/2006/relationships/slide" Target="slides/slide25.xml"/><Relationship Id="rId128" Type="http://schemas.openxmlformats.org/officeDocument/2006/relationships/slide" Target="slides/slide79.xml"/><Relationship Id="rId149" Type="http://schemas.openxmlformats.org/officeDocument/2006/relationships/slide" Target="slides/slide100.xml"/><Relationship Id="rId5" Type="http://schemas.openxmlformats.org/officeDocument/2006/relationships/slideMaster" Target="slideMasters/slideMaster5.xml"/><Relationship Id="rId95" Type="http://schemas.openxmlformats.org/officeDocument/2006/relationships/slide" Target="slides/slide46.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 Target="slides/slide15.xml"/><Relationship Id="rId69" Type="http://schemas.openxmlformats.org/officeDocument/2006/relationships/slide" Target="slides/slide20.xml"/><Relationship Id="rId113" Type="http://schemas.openxmlformats.org/officeDocument/2006/relationships/slide" Target="slides/slide64.xml"/><Relationship Id="rId118" Type="http://schemas.openxmlformats.org/officeDocument/2006/relationships/slide" Target="slides/slide69.xml"/><Relationship Id="rId134" Type="http://schemas.openxmlformats.org/officeDocument/2006/relationships/slide" Target="slides/slide85.xml"/><Relationship Id="rId139" Type="http://schemas.openxmlformats.org/officeDocument/2006/relationships/slide" Target="slides/slide90.xml"/><Relationship Id="rId80" Type="http://schemas.openxmlformats.org/officeDocument/2006/relationships/slide" Target="slides/slide31.xml"/><Relationship Id="rId85" Type="http://schemas.openxmlformats.org/officeDocument/2006/relationships/slide" Target="slides/slide36.xml"/><Relationship Id="rId150" Type="http://schemas.openxmlformats.org/officeDocument/2006/relationships/slide" Target="slides/slide101.xml"/><Relationship Id="rId155"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0.xml"/><Relationship Id="rId103" Type="http://schemas.openxmlformats.org/officeDocument/2006/relationships/slide" Target="slides/slide54.xml"/><Relationship Id="rId108" Type="http://schemas.openxmlformats.org/officeDocument/2006/relationships/slide" Target="slides/slide59.xml"/><Relationship Id="rId124" Type="http://schemas.openxmlformats.org/officeDocument/2006/relationships/slide" Target="slides/slide75.xml"/><Relationship Id="rId129" Type="http://schemas.openxmlformats.org/officeDocument/2006/relationships/slide" Target="slides/slide80.xml"/><Relationship Id="rId54" Type="http://schemas.openxmlformats.org/officeDocument/2006/relationships/slide" Target="slides/slide5.xml"/><Relationship Id="rId70" Type="http://schemas.openxmlformats.org/officeDocument/2006/relationships/slide" Target="slides/slide21.xml"/><Relationship Id="rId75" Type="http://schemas.openxmlformats.org/officeDocument/2006/relationships/slide" Target="slides/slide26.xml"/><Relationship Id="rId91" Type="http://schemas.openxmlformats.org/officeDocument/2006/relationships/slide" Target="slides/slide42.xml"/><Relationship Id="rId96" Type="http://schemas.openxmlformats.org/officeDocument/2006/relationships/slide" Target="slides/slide47.xml"/><Relationship Id="rId140" Type="http://schemas.openxmlformats.org/officeDocument/2006/relationships/slide" Target="slides/slide91.xml"/><Relationship Id="rId145" Type="http://schemas.openxmlformats.org/officeDocument/2006/relationships/slide" Target="slides/slide9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5.xml"/><Relationship Id="rId119" Type="http://schemas.openxmlformats.org/officeDocument/2006/relationships/slide" Target="slides/slide70.xml"/><Relationship Id="rId44" Type="http://schemas.openxmlformats.org/officeDocument/2006/relationships/slideMaster" Target="slideMasters/slideMaster44.xml"/><Relationship Id="rId60" Type="http://schemas.openxmlformats.org/officeDocument/2006/relationships/slide" Target="slides/slide11.xml"/><Relationship Id="rId65" Type="http://schemas.openxmlformats.org/officeDocument/2006/relationships/slide" Target="slides/slide16.xml"/><Relationship Id="rId81" Type="http://schemas.openxmlformats.org/officeDocument/2006/relationships/slide" Target="slides/slide32.xml"/><Relationship Id="rId86" Type="http://schemas.openxmlformats.org/officeDocument/2006/relationships/slide" Target="slides/slide37.xml"/><Relationship Id="rId130" Type="http://schemas.openxmlformats.org/officeDocument/2006/relationships/slide" Target="slides/slide81.xml"/><Relationship Id="rId135" Type="http://schemas.openxmlformats.org/officeDocument/2006/relationships/slide" Target="slides/slide86.xml"/><Relationship Id="rId151" Type="http://schemas.openxmlformats.org/officeDocument/2006/relationships/notesMaster" Target="notesMasters/notesMaster1.xml"/><Relationship Id="rId156"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0.xml"/><Relationship Id="rId34" Type="http://schemas.openxmlformats.org/officeDocument/2006/relationships/slideMaster" Target="slideMasters/slideMaster34.xml"/><Relationship Id="rId50" Type="http://schemas.openxmlformats.org/officeDocument/2006/relationships/slide" Target="slides/slide1.xml"/><Relationship Id="rId55" Type="http://schemas.openxmlformats.org/officeDocument/2006/relationships/slide" Target="slides/slide6.xml"/><Relationship Id="rId76" Type="http://schemas.openxmlformats.org/officeDocument/2006/relationships/slide" Target="slides/slide27.xml"/><Relationship Id="rId97" Type="http://schemas.openxmlformats.org/officeDocument/2006/relationships/slide" Target="slides/slide48.xml"/><Relationship Id="rId104" Type="http://schemas.openxmlformats.org/officeDocument/2006/relationships/slide" Target="slides/slide55.xml"/><Relationship Id="rId120" Type="http://schemas.openxmlformats.org/officeDocument/2006/relationships/slide" Target="slides/slide71.xml"/><Relationship Id="rId125" Type="http://schemas.openxmlformats.org/officeDocument/2006/relationships/slide" Target="slides/slide76.xml"/><Relationship Id="rId141" Type="http://schemas.openxmlformats.org/officeDocument/2006/relationships/slide" Target="slides/slide92.xml"/><Relationship Id="rId146" Type="http://schemas.openxmlformats.org/officeDocument/2006/relationships/slide" Target="slides/slide97.xml"/><Relationship Id="rId7" Type="http://schemas.openxmlformats.org/officeDocument/2006/relationships/slideMaster" Target="slideMasters/slideMaster7.xml"/><Relationship Id="rId71" Type="http://schemas.openxmlformats.org/officeDocument/2006/relationships/slide" Target="slides/slide22.xml"/><Relationship Id="rId92" Type="http://schemas.openxmlformats.org/officeDocument/2006/relationships/slide" Target="slides/slide4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7.xml"/><Relationship Id="rId87" Type="http://schemas.openxmlformats.org/officeDocument/2006/relationships/slide" Target="slides/slide38.xml"/><Relationship Id="rId110" Type="http://schemas.openxmlformats.org/officeDocument/2006/relationships/slide" Target="slides/slide61.xml"/><Relationship Id="rId115" Type="http://schemas.openxmlformats.org/officeDocument/2006/relationships/slide" Target="slides/slide66.xml"/><Relationship Id="rId131" Type="http://schemas.openxmlformats.org/officeDocument/2006/relationships/slide" Target="slides/slide82.xml"/><Relationship Id="rId136" Type="http://schemas.openxmlformats.org/officeDocument/2006/relationships/slide" Target="slides/slide87.xml"/><Relationship Id="rId61" Type="http://schemas.openxmlformats.org/officeDocument/2006/relationships/slide" Target="slides/slide12.xml"/><Relationship Id="rId82" Type="http://schemas.openxmlformats.org/officeDocument/2006/relationships/slide" Target="slides/slide33.xml"/><Relationship Id="rId152" Type="http://schemas.openxmlformats.org/officeDocument/2006/relationships/handoutMaster" Target="handoutMasters/handout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7.xml"/><Relationship Id="rId77" Type="http://schemas.openxmlformats.org/officeDocument/2006/relationships/slide" Target="slides/slide28.xml"/><Relationship Id="rId100" Type="http://schemas.openxmlformats.org/officeDocument/2006/relationships/slide" Target="slides/slide51.xml"/><Relationship Id="rId105" Type="http://schemas.openxmlformats.org/officeDocument/2006/relationships/slide" Target="slides/slide56.xml"/><Relationship Id="rId126" Type="http://schemas.openxmlformats.org/officeDocument/2006/relationships/slide" Target="slides/slide77.xml"/><Relationship Id="rId147" Type="http://schemas.openxmlformats.org/officeDocument/2006/relationships/slide" Target="slides/slide98.xml"/><Relationship Id="rId8" Type="http://schemas.openxmlformats.org/officeDocument/2006/relationships/slideMaster" Target="slideMasters/slideMaster8.xml"/><Relationship Id="rId51" Type="http://schemas.openxmlformats.org/officeDocument/2006/relationships/slide" Target="slides/slide2.xml"/><Relationship Id="rId72" Type="http://schemas.openxmlformats.org/officeDocument/2006/relationships/slide" Target="slides/slide23.xml"/><Relationship Id="rId93" Type="http://schemas.openxmlformats.org/officeDocument/2006/relationships/slide" Target="slides/slide44.xml"/><Relationship Id="rId98" Type="http://schemas.openxmlformats.org/officeDocument/2006/relationships/slide" Target="slides/slide49.xml"/><Relationship Id="rId121" Type="http://schemas.openxmlformats.org/officeDocument/2006/relationships/slide" Target="slides/slide72.xml"/><Relationship Id="rId142"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8.xml"/><Relationship Id="rId116" Type="http://schemas.openxmlformats.org/officeDocument/2006/relationships/slide" Target="slides/slide67.xml"/><Relationship Id="rId137" Type="http://schemas.openxmlformats.org/officeDocument/2006/relationships/slide" Target="slides/slide8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3.xml"/><Relationship Id="rId83" Type="http://schemas.openxmlformats.org/officeDocument/2006/relationships/slide" Target="slides/slide34.xml"/><Relationship Id="rId88" Type="http://schemas.openxmlformats.org/officeDocument/2006/relationships/slide" Target="slides/slide39.xml"/><Relationship Id="rId111" Type="http://schemas.openxmlformats.org/officeDocument/2006/relationships/slide" Target="slides/slide62.xml"/><Relationship Id="rId132" Type="http://schemas.openxmlformats.org/officeDocument/2006/relationships/slide" Target="slides/slide83.xml"/><Relationship Id="rId153"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8.xml"/><Relationship Id="rId106" Type="http://schemas.openxmlformats.org/officeDocument/2006/relationships/slide" Target="slides/slide57.xml"/><Relationship Id="rId127" Type="http://schemas.openxmlformats.org/officeDocument/2006/relationships/slide" Target="slides/slide7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3.xml"/><Relationship Id="rId73" Type="http://schemas.openxmlformats.org/officeDocument/2006/relationships/slide" Target="slides/slide24.xml"/><Relationship Id="rId78" Type="http://schemas.openxmlformats.org/officeDocument/2006/relationships/slide" Target="slides/slide29.xml"/><Relationship Id="rId94" Type="http://schemas.openxmlformats.org/officeDocument/2006/relationships/slide" Target="slides/slide45.xml"/><Relationship Id="rId99" Type="http://schemas.openxmlformats.org/officeDocument/2006/relationships/slide" Target="slides/slide50.xml"/><Relationship Id="rId101" Type="http://schemas.openxmlformats.org/officeDocument/2006/relationships/slide" Target="slides/slide52.xml"/><Relationship Id="rId122" Type="http://schemas.openxmlformats.org/officeDocument/2006/relationships/slide" Target="slides/slide73.xml"/><Relationship Id="rId143" Type="http://schemas.openxmlformats.org/officeDocument/2006/relationships/slide" Target="slides/slide94.xml"/><Relationship Id="rId148" Type="http://schemas.openxmlformats.org/officeDocument/2006/relationships/slide" Target="slides/slide99.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9.xml"/><Relationship Id="rId89" Type="http://schemas.openxmlformats.org/officeDocument/2006/relationships/slide" Target="slides/slide40.xml"/><Relationship Id="rId112" Type="http://schemas.openxmlformats.org/officeDocument/2006/relationships/slide" Target="slides/slide63.xml"/><Relationship Id="rId133" Type="http://schemas.openxmlformats.org/officeDocument/2006/relationships/slide" Target="slides/slide84.xml"/><Relationship Id="rId154" Type="http://schemas.openxmlformats.org/officeDocument/2006/relationships/viewProps" Target="viewProps.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9.xml"/><Relationship Id="rId79" Type="http://schemas.openxmlformats.org/officeDocument/2006/relationships/slide" Target="slides/slide30.xml"/><Relationship Id="rId102" Type="http://schemas.openxmlformats.org/officeDocument/2006/relationships/slide" Target="slides/slide53.xml"/><Relationship Id="rId123" Type="http://schemas.openxmlformats.org/officeDocument/2006/relationships/slide" Target="slides/slide74.xml"/><Relationship Id="rId144" Type="http://schemas.openxmlformats.org/officeDocument/2006/relationships/slide" Target="slides/slide95.xml"/><Relationship Id="rId90" Type="http://schemas.openxmlformats.org/officeDocument/2006/relationships/slide" Target="slides/slide4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7138" name="Rectangle 2"/>
          <p:cNvSpPr>
            <a:spLocks noGrp="1" noChangeArrowheads="1"/>
          </p:cNvSpPr>
          <p:nvPr>
            <p:ph type="hdr" sz="quarter"/>
          </p:nvPr>
        </p:nvSpPr>
        <p:spPr bwMode="auto">
          <a:xfrm>
            <a:off x="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defRPr sz="1200">
                <a:solidFill>
                  <a:schemeClr val="bg1"/>
                </a:solidFill>
                <a:latin typeface="Comic Sans MS" pitchFamily="21" charset="0"/>
                <a:ea typeface="+mn-ea"/>
                <a:cs typeface="+mn-cs"/>
              </a:defRPr>
            </a:lvl1pPr>
          </a:lstStyle>
          <a:p>
            <a:pPr>
              <a:defRPr/>
            </a:pPr>
            <a:endParaRPr lang="en-GB"/>
          </a:p>
        </p:txBody>
      </p:sp>
      <p:sp>
        <p:nvSpPr>
          <p:cNvPr id="347139" name="Rectangle 3"/>
          <p:cNvSpPr>
            <a:spLocks noGrp="1" noChangeArrowheads="1"/>
          </p:cNvSpPr>
          <p:nvPr>
            <p:ph type="dt" sz="quarter" idx="1"/>
          </p:nvPr>
        </p:nvSpPr>
        <p:spPr bwMode="auto">
          <a:xfrm>
            <a:off x="388620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lgn="r">
              <a:defRPr sz="1200">
                <a:solidFill>
                  <a:schemeClr val="bg1"/>
                </a:solidFill>
                <a:latin typeface="Comic Sans MS" pitchFamily="21" charset="0"/>
                <a:ea typeface="+mn-ea"/>
                <a:cs typeface="+mn-cs"/>
              </a:defRPr>
            </a:lvl1pPr>
          </a:lstStyle>
          <a:p>
            <a:pPr>
              <a:defRPr/>
            </a:pPr>
            <a:endParaRPr lang="en-GB"/>
          </a:p>
        </p:txBody>
      </p:sp>
      <p:sp>
        <p:nvSpPr>
          <p:cNvPr id="347140" name="Rectangle 4"/>
          <p:cNvSpPr>
            <a:spLocks noGrp="1" noChangeArrowheads="1"/>
          </p:cNvSpPr>
          <p:nvPr>
            <p:ph type="ftr" sz="quarter" idx="2"/>
          </p:nvPr>
        </p:nvSpPr>
        <p:spPr bwMode="auto">
          <a:xfrm>
            <a:off x="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defRPr sz="1200">
                <a:solidFill>
                  <a:schemeClr val="bg1"/>
                </a:solidFill>
                <a:latin typeface="Comic Sans MS" pitchFamily="21" charset="0"/>
                <a:ea typeface="+mn-ea"/>
                <a:cs typeface="+mn-cs"/>
              </a:defRPr>
            </a:lvl1pPr>
          </a:lstStyle>
          <a:p>
            <a:pPr>
              <a:defRPr/>
            </a:pPr>
            <a:endParaRPr lang="en-GB"/>
          </a:p>
        </p:txBody>
      </p:sp>
      <p:sp>
        <p:nvSpPr>
          <p:cNvPr id="347141" name="Rectangle 5"/>
          <p:cNvSpPr>
            <a:spLocks noGrp="1" noChangeArrowheads="1"/>
          </p:cNvSpPr>
          <p:nvPr>
            <p:ph type="sldNum" sz="quarter" idx="3"/>
          </p:nvPr>
        </p:nvSpPr>
        <p:spPr bwMode="auto">
          <a:xfrm>
            <a:off x="388620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257FF037-5949-8E4C-A665-F9C2763F24BA}" type="slidenum">
              <a:rPr lang="en-GB"/>
              <a:pPr>
                <a:defRPr/>
              </a:pPr>
              <a:t>‹#›</a:t>
            </a:fld>
            <a:endParaRPr lang="en-GB"/>
          </a:p>
        </p:txBody>
      </p:sp>
    </p:spTree>
    <p:extLst>
      <p:ext uri="{BB962C8B-B14F-4D97-AF65-F5344CB8AC3E}">
        <p14:creationId xmlns:p14="http://schemas.microsoft.com/office/powerpoint/2010/main" val="11531602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hdr" sz="quarter"/>
          </p:nvPr>
        </p:nvSpPr>
        <p:spPr bwMode="auto">
          <a:xfrm>
            <a:off x="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defRPr sz="1200">
                <a:solidFill>
                  <a:schemeClr val="bg1"/>
                </a:solidFill>
                <a:latin typeface="Comic Sans MS" pitchFamily="21" charset="0"/>
                <a:ea typeface="+mn-ea"/>
                <a:cs typeface="+mn-cs"/>
              </a:defRPr>
            </a:lvl1pPr>
          </a:lstStyle>
          <a:p>
            <a:pPr>
              <a:defRPr/>
            </a:pPr>
            <a:endParaRPr lang="en-GB"/>
          </a:p>
        </p:txBody>
      </p:sp>
      <p:sp>
        <p:nvSpPr>
          <p:cNvPr id="349187" name="Rectangle 3"/>
          <p:cNvSpPr>
            <a:spLocks noGrp="1" noChangeArrowheads="1"/>
          </p:cNvSpPr>
          <p:nvPr>
            <p:ph type="dt" idx="1"/>
          </p:nvPr>
        </p:nvSpPr>
        <p:spPr bwMode="auto">
          <a:xfrm>
            <a:off x="388620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lgn="r">
              <a:defRPr sz="1200">
                <a:solidFill>
                  <a:schemeClr val="bg1"/>
                </a:solidFill>
                <a:latin typeface="Comic Sans MS" pitchFamily="21" charset="0"/>
                <a:ea typeface="+mn-ea"/>
                <a:cs typeface="+mn-cs"/>
              </a:defRPr>
            </a:lvl1pPr>
          </a:lstStyle>
          <a:p>
            <a:pPr>
              <a:defRPr/>
            </a:pPr>
            <a:endParaRPr lang="en-GB"/>
          </a:p>
        </p:txBody>
      </p:sp>
      <p:sp>
        <p:nvSpPr>
          <p:cNvPr id="4741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49189" name="Rectangle 5"/>
          <p:cNvSpPr>
            <a:spLocks noGrp="1" noChangeArrowheads="1"/>
          </p:cNvSpPr>
          <p:nvPr>
            <p:ph type="body" sz="quarter" idx="3"/>
          </p:nvPr>
        </p:nvSpPr>
        <p:spPr bwMode="auto">
          <a:xfrm>
            <a:off x="914400" y="4343400"/>
            <a:ext cx="5029200" cy="12271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49190" name="Rectangle 6"/>
          <p:cNvSpPr>
            <a:spLocks noGrp="1" noChangeArrowheads="1"/>
          </p:cNvSpPr>
          <p:nvPr>
            <p:ph type="ftr" sz="quarter" idx="4"/>
          </p:nvPr>
        </p:nvSpPr>
        <p:spPr bwMode="auto">
          <a:xfrm>
            <a:off x="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defRPr sz="1200">
                <a:solidFill>
                  <a:schemeClr val="bg1"/>
                </a:solidFill>
                <a:latin typeface="Comic Sans MS" pitchFamily="21" charset="0"/>
                <a:ea typeface="+mn-ea"/>
                <a:cs typeface="+mn-cs"/>
              </a:defRPr>
            </a:lvl1pPr>
          </a:lstStyle>
          <a:p>
            <a:pPr>
              <a:defRPr/>
            </a:pPr>
            <a:endParaRPr lang="en-GB"/>
          </a:p>
        </p:txBody>
      </p:sp>
      <p:sp>
        <p:nvSpPr>
          <p:cNvPr id="349191" name="Rectangle 7"/>
          <p:cNvSpPr>
            <a:spLocks noGrp="1" noChangeArrowheads="1"/>
          </p:cNvSpPr>
          <p:nvPr>
            <p:ph type="sldNum" sz="quarter" idx="5"/>
          </p:nvPr>
        </p:nvSpPr>
        <p:spPr bwMode="auto">
          <a:xfrm>
            <a:off x="388620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E7E4B712-FC71-3140-9C62-A03619565077}" type="slidenum">
              <a:rPr lang="en-GB"/>
              <a:pPr>
                <a:defRPr/>
              </a:pPr>
              <a:t>‹#›</a:t>
            </a:fld>
            <a:endParaRPr lang="en-GB"/>
          </a:p>
        </p:txBody>
      </p:sp>
    </p:spTree>
    <p:extLst>
      <p:ext uri="{BB962C8B-B14F-4D97-AF65-F5344CB8AC3E}">
        <p14:creationId xmlns:p14="http://schemas.microsoft.com/office/powerpoint/2010/main" val="19266909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21" charset="-128"/>
        <a:cs typeface="ＭＳ Ｐゴシック" pitchFamily="2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9BD26A-57F7-7643-9A03-DBBDF71C3C48}" type="slidenum">
              <a:rPr lang="en-GB" sz="1200">
                <a:solidFill>
                  <a:srgbClr val="FFFFFF"/>
                </a:solidFill>
              </a:rPr>
              <a:pPr/>
              <a:t>1</a:t>
            </a:fld>
            <a:endParaRPr lang="en-GB" sz="1200">
              <a:solidFill>
                <a:srgbClr val="FFFFFF"/>
              </a:solidFill>
            </a:endParaRPr>
          </a:p>
        </p:txBody>
      </p:sp>
      <p:sp>
        <p:nvSpPr>
          <p:cNvPr id="476162" name="Rectangle 2"/>
          <p:cNvSpPr>
            <a:spLocks noGrp="1" noRot="1" noChangeAspect="1" noChangeArrowheads="1" noTextEdit="1"/>
          </p:cNvSpPr>
          <p:nvPr>
            <p:ph type="sldImg"/>
          </p:nvPr>
        </p:nvSpPr>
        <p:spPr>
          <a:ln/>
        </p:spPr>
      </p:sp>
      <p:sp>
        <p:nvSpPr>
          <p:cNvPr id="476163" name="Rectangle 3"/>
          <p:cNvSpPr>
            <a:spLocks noGrp="1" noChangeArrowheads="1"/>
          </p:cNvSpPr>
          <p:nvPr>
            <p:ph type="body" idx="1"/>
          </p:nvPr>
        </p:nvSpPr>
        <p:spPr>
          <a:xfrm>
            <a:off x="914400" y="4338638"/>
            <a:ext cx="5029200" cy="11874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3B5A1A-1685-6540-BEEB-7236DCEE63E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While Babylon was depicted by gold, even Babylon would fall to Christ’s kingdom!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6DBC087-6F34-8E42-BF95-AEE5A2C9043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a:t>
            </a:r>
          </a:p>
          <a:p>
            <a:r>
              <a:rPr lang="en-US" dirty="0"/>
              <a:t>OS-27-Daniel-294</a:t>
            </a:r>
          </a:p>
          <a:p>
            <a:r>
              <a:rPr lang="en-US" dirty="0"/>
              <a:t>NS-27-Rev13-19-slide 123</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8105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F4DBFA3-7199-E04B-B355-EF4323DBF0B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39362" name="Rectangle 2"/>
          <p:cNvSpPr>
            <a:spLocks noGrp="1" noRot="1" noChangeAspect="1" noChangeArrowheads="1" noTextEdit="1"/>
          </p:cNvSpPr>
          <p:nvPr>
            <p:ph type="sldImg"/>
          </p:nvPr>
        </p:nvSpPr>
        <p:spPr>
          <a:solidFill>
            <a:srgbClr val="FFFFFF"/>
          </a:solidFill>
          <a:ln/>
        </p:spPr>
      </p:sp>
      <p:sp>
        <p:nvSpPr>
          <p:cNvPr id="10393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C44D409-4CE1-244C-B69F-F98CA795AE15}" type="slidenum">
              <a:rPr lang="en-US" sz="1200">
                <a:solidFill>
                  <a:srgbClr val="000000"/>
                </a:solidFill>
              </a:rPr>
              <a:pPr/>
              <a:t>23</a:t>
            </a:fld>
            <a:endParaRPr lang="en-US" sz="1200">
              <a:solidFill>
                <a:srgbClr val="000000"/>
              </a:solidFill>
            </a:endParaRPr>
          </a:p>
        </p:txBody>
      </p:sp>
      <p:sp>
        <p:nvSpPr>
          <p:cNvPr id="509954" name="Rectangle 2"/>
          <p:cNvSpPr>
            <a:spLocks noGrp="1" noRot="1" noChangeAspect="1" noChangeArrowheads="1" noTextEdit="1"/>
          </p:cNvSpPr>
          <p:nvPr>
            <p:ph type="sldImg"/>
          </p:nvPr>
        </p:nvSpPr>
        <p:spPr>
          <a:ln/>
        </p:spPr>
      </p:sp>
      <p:sp>
        <p:nvSpPr>
          <p:cNvPr id="509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Without identifying these symbols at this point, let us look simply at what the text says:</a:t>
            </a:r>
          </a:p>
          <a:p>
            <a:r>
              <a:rPr lang="en-US" dirty="0">
                <a:latin typeface="Times New Roman" charset="0"/>
                <a:ea typeface="ＭＳ Ｐゴシック" charset="0"/>
                <a:cs typeface="ＭＳ Ｐゴシック" charset="0"/>
              </a:rPr>
              <a:t>• First, the harlot rules over all earthly leaders.</a:t>
            </a:r>
          </a:p>
          <a:p>
            <a:r>
              <a:rPr lang="en-US" dirty="0">
                <a:latin typeface="Times New Roman" charset="0"/>
                <a:ea typeface="ＭＳ Ｐゴシック" charset="0"/>
                <a:cs typeface="ＭＳ Ｐゴシック" charset="0"/>
              </a:rPr>
              <a:t>• These "kings" in turn rule over the peoples of the planet.</a:t>
            </a:r>
          </a:p>
          <a:p>
            <a:r>
              <a:rPr lang="en-US" dirty="0">
                <a:latin typeface="Times New Roman" charset="0"/>
                <a:ea typeface="ＭＳ Ｐゴシック" charset="0"/>
                <a:cs typeface="ＭＳ Ｐゴシック" charset="0"/>
              </a:rPr>
              <a:t>• The prostitute also initially controls the beast with 7 heads and 10 horns.</a:t>
            </a:r>
          </a:p>
          <a:p>
            <a:r>
              <a:rPr lang="en-US" dirty="0">
                <a:latin typeface="Times New Roman" charset="0"/>
                <a:ea typeface="ＭＳ Ｐゴシック" charset="0"/>
                <a:cs typeface="ＭＳ Ｐゴシック" charset="0"/>
              </a:rPr>
              <a:t>• But later, the beast gains such control over the harlot that he destroys her.</a:t>
            </a:r>
          </a:p>
          <a:p>
            <a:r>
              <a:rPr lang="en-US" dirty="0">
                <a:latin typeface="Times New Roman" charset="0"/>
                <a:ea typeface="ＭＳ Ｐゴシック" charset="0"/>
                <a:cs typeface="ＭＳ Ｐゴシック" charset="0"/>
              </a:rPr>
              <a:t>• The beast wants to control the planet, and the only way to do this is to destroy the prostitute's worldwide control.</a:t>
            </a:r>
          </a:p>
          <a:p>
            <a:r>
              <a:rPr lang="en-US" dirty="0">
                <a:latin typeface="Times New Roman" charset="0"/>
                <a:ea typeface="ＭＳ Ｐゴシック" charset="0"/>
                <a:cs typeface="ＭＳ Ｐゴシック" charset="0"/>
              </a:rPr>
              <a:t>________________</a:t>
            </a:r>
          </a:p>
          <a:p>
            <a:r>
              <a:rPr lang="en-US" dirty="0">
                <a:latin typeface="Times New Roman" charset="0"/>
                <a:ea typeface="ＭＳ Ｐゴシック" charset="0"/>
                <a:cs typeface="ＭＳ Ｐゴシック" charset="0"/>
              </a:rPr>
              <a:t>ES-12-Antichrist-23</a:t>
            </a:r>
          </a:p>
          <a:p>
            <a:r>
              <a:rPr lang="en-US" dirty="0">
                <a:latin typeface="Times New Roman" charset="0"/>
                <a:ea typeface="ＭＳ Ｐゴシック" charset="0"/>
                <a:cs typeface="ＭＳ Ｐゴシック" charset="0"/>
              </a:rPr>
              <a:t>NS-27-Rev13-19-slide 132</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a:t>
            </a:r>
          </a:p>
          <a:p>
            <a:r>
              <a:rPr lang="en-US" dirty="0">
                <a:latin typeface="Times New Roman" charset="0"/>
                <a:ea typeface="ＭＳ Ｐゴシック" charset="0"/>
                <a:cs typeface="ＭＳ Ｐゴシック" charset="0"/>
              </a:rPr>
              <a:t>BE-27-Daniel-94</a:t>
            </a:r>
          </a:p>
          <a:p>
            <a:r>
              <a:rPr lang="en-US" dirty="0">
                <a:latin typeface="Times New Roman" charset="0"/>
                <a:ea typeface="ＭＳ Ｐゴシック" charset="0"/>
                <a:cs typeface="ＭＳ Ｐゴシック" charset="0"/>
              </a:rPr>
              <a:t>OS-27-Daniel-405</a:t>
            </a:r>
          </a:p>
          <a:p>
            <a:r>
              <a:rPr lang="en-US" dirty="0">
                <a:latin typeface="Times New Roman" charset="0"/>
                <a:ea typeface="ＭＳ Ｐゴシック" charset="0"/>
                <a:cs typeface="ＭＳ Ｐゴシック" charset="0"/>
              </a:rPr>
              <a:t>NS-22-Rev7-12-slide 99</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Satan worship is becoming much more popular in the USA, even though Satan does</a:t>
            </a:r>
            <a:r>
              <a:rPr lang="en-US" baseline="0" dirty="0">
                <a:latin typeface="Arial" panose="020B0604020202020204" pitchFamily="34" charset="0"/>
                <a:cs typeface="Arial" panose="020B0604020202020204" pitchFamily="34" charset="0"/>
              </a:rPr>
              <a:t> not care if people worship him or something or someone else—as long as this is not God!  Every major city in the USA has a Satanic church.  One former Satanic priest, Mike </a:t>
            </a:r>
            <a:r>
              <a:rPr lang="en-US" baseline="0" dirty="0" err="1">
                <a:latin typeface="Arial" panose="020B0604020202020204" pitchFamily="34" charset="0"/>
                <a:cs typeface="Arial" panose="020B0604020202020204" pitchFamily="34" charset="0"/>
              </a:rPr>
              <a:t>Warnke</a:t>
            </a:r>
            <a:r>
              <a:rPr lang="en-US" baseline="0" dirty="0">
                <a:latin typeface="Arial" panose="020B0604020202020204" pitchFamily="34" charset="0"/>
                <a:cs typeface="Arial" panose="020B0604020202020204" pitchFamily="34" charset="0"/>
              </a:rPr>
              <a:t>, is now a Christian.  He estimates that 80% of missing persons who have never been found were offered as human sacrifices.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Not only will there be wonder, but there will also be </a:t>
            </a:r>
            <a:r>
              <a:rPr lang="en-US" sz="1200" i="1" kern="1200" dirty="0">
                <a:solidFill>
                  <a:schemeClr val="tx1"/>
                </a:solidFill>
                <a:effectLst/>
                <a:latin typeface="Arial" panose="020B0604020202020204" pitchFamily="34" charset="0"/>
                <a:ea typeface="ＭＳ Ｐゴシック" pitchFamily="-108" charset="-128"/>
                <a:cs typeface="Arial" panose="020B0604020202020204" pitchFamily="34" charset="0"/>
              </a:rPr>
              <a:t>worship </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(Rev. 13:4). Worship is the one thing Satan has always wanted (Matt. 4:8–10), and he will receive it through “the beast.” The second “beast,” described in the last half of this chapter, will organize and promote the worship of Antichrist, making it the official religion of the world!"</a:t>
            </a:r>
            <a:r>
              <a:rPr lang="en-US" sz="1200" kern="1200" baseline="0" dirty="0">
                <a:solidFill>
                  <a:schemeClr val="tx1"/>
                </a:solidFill>
                <a:effectLst/>
                <a:latin typeface="Arial" panose="020B0604020202020204" pitchFamily="34" charset="0"/>
                <a:ea typeface="ＭＳ Ｐゴシック" pitchFamily="-108" charset="-128"/>
                <a:cs typeface="Arial" panose="020B0604020202020204" pitchFamily="34" charset="0"/>
              </a:rPr>
              <a:t> (Wiersbe).</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1904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6A1B6A-D7E0-1B49-84E3-5A88E7E77FD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43E85A9-C72B-9E49-8EF2-25156B006237}" type="slidenum">
              <a:rPr lang="en-GB" sz="1200">
                <a:solidFill>
                  <a:prstClr val="white"/>
                </a:solidFill>
              </a:rPr>
              <a:pPr/>
              <a:t>32</a:t>
            </a:fld>
            <a:endParaRPr lang="en-GB" sz="1200">
              <a:solidFill>
                <a:prstClr val="white"/>
              </a:solidFill>
            </a:endParaRPr>
          </a:p>
        </p:txBody>
      </p:sp>
      <p:sp>
        <p:nvSpPr>
          <p:cNvPr id="921602" name="Rectangle 2"/>
          <p:cNvSpPr>
            <a:spLocks noGrp="1" noRot="1" noChangeAspect="1" noChangeArrowheads="1"/>
          </p:cNvSpPr>
          <p:nvPr>
            <p:ph type="sldImg"/>
          </p:nvPr>
        </p:nvSpPr>
        <p:spPr>
          <a:solidFill>
            <a:srgbClr val="FFFFFF"/>
          </a:solidFill>
          <a:ln/>
        </p:spPr>
      </p:sp>
      <p:sp>
        <p:nvSpPr>
          <p:cNvPr id="92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6693806-EA5C-E04A-AB02-96D447826A67}" type="slidenum">
              <a:rPr lang="en-GB" sz="1200">
                <a:solidFill>
                  <a:srgbClr val="FFFFFF"/>
                </a:solidFill>
              </a:rPr>
              <a:pPr/>
              <a:t>33</a:t>
            </a:fld>
            <a:endParaRPr lang="en-GB" sz="1200">
              <a:solidFill>
                <a:srgbClr val="FFFFFF"/>
              </a:solidFill>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E3C518E-AC64-4D4B-9507-E8B7B81F6178}" type="slidenum">
              <a:rPr lang="en-GB" sz="1200">
                <a:solidFill>
                  <a:schemeClr val="bg1"/>
                </a:solidFill>
              </a:rPr>
              <a:pPr/>
              <a:t>2</a:t>
            </a:fld>
            <a:endParaRPr lang="en-GB" sz="1200">
              <a:solidFill>
                <a:schemeClr val="bg1"/>
              </a:solidFill>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D7C4499-BF3D-7644-99D1-755488908FF1}" type="slidenum">
              <a:rPr lang="en-GB" sz="1200">
                <a:solidFill>
                  <a:srgbClr val="FFFFFF"/>
                </a:solidFill>
              </a:rPr>
              <a:pPr/>
              <a:t>34</a:t>
            </a:fld>
            <a:endParaRPr lang="en-GB" sz="1200">
              <a:solidFill>
                <a:srgbClr val="FFFFFF"/>
              </a:solidFill>
            </a:endParaRPr>
          </a:p>
        </p:txBody>
      </p:sp>
      <p:sp>
        <p:nvSpPr>
          <p:cNvPr id="527362" name="Rectangle 2"/>
          <p:cNvSpPr>
            <a:spLocks noGrp="1" noRot="1" noChangeAspect="1" noChangeArrowheads="1"/>
          </p:cNvSpPr>
          <p:nvPr>
            <p:ph type="sldImg"/>
          </p:nvPr>
        </p:nvSpPr>
        <p:spPr>
          <a:solidFill>
            <a:srgbClr val="FFFFFF"/>
          </a:solidFill>
          <a:ln/>
        </p:spPr>
      </p:sp>
      <p:sp>
        <p:nvSpPr>
          <p:cNvPr id="527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2580CFE-2F97-624A-855A-50CA7DC4DE9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04866" name="Rectangle 2"/>
          <p:cNvSpPr>
            <a:spLocks noGrp="1" noRot="1" noChangeAspect="1" noChangeArrowheads="1" noTextEdit="1"/>
          </p:cNvSpPr>
          <p:nvPr>
            <p:ph type="sldImg"/>
          </p:nvPr>
        </p:nvSpPr>
        <p:spPr>
          <a:ln/>
        </p:spPr>
      </p:sp>
      <p:sp>
        <p:nvSpPr>
          <p:cNvPr id="804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5DF2E0-780B-1A45-84D3-F49ED8C38C3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06914" name="Rectangle 2"/>
          <p:cNvSpPr>
            <a:spLocks noGrp="1" noRot="1" noChangeAspect="1" noChangeArrowheads="1" noTextEdit="1"/>
          </p:cNvSpPr>
          <p:nvPr>
            <p:ph type="sldImg"/>
          </p:nvPr>
        </p:nvSpPr>
        <p:spPr>
          <a:ln/>
        </p:spPr>
      </p:sp>
      <p:sp>
        <p:nvSpPr>
          <p:cNvPr id="806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DE92A9-19CA-AA42-9EB1-A68E857808D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08962" name="Rectangle 2"/>
          <p:cNvSpPr>
            <a:spLocks noGrp="1" noRot="1" noChangeAspect="1" noChangeArrowheads="1" noTextEdit="1"/>
          </p:cNvSpPr>
          <p:nvPr>
            <p:ph type="sldImg"/>
          </p:nvPr>
        </p:nvSpPr>
        <p:spPr>
          <a:ln/>
        </p:spPr>
      </p:sp>
      <p:sp>
        <p:nvSpPr>
          <p:cNvPr id="80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8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8200B7-A729-A246-B8F8-C6072D21BCD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00802" name="Rectangle 2"/>
          <p:cNvSpPr>
            <a:spLocks noGrp="1" noRot="1" noChangeAspect="1" noChangeArrowheads="1"/>
          </p:cNvSpPr>
          <p:nvPr>
            <p:ph type="sldImg"/>
          </p:nvPr>
        </p:nvSpPr>
        <p:spPr>
          <a:xfrm>
            <a:off x="1103313" y="676275"/>
            <a:ext cx="4603750" cy="3452813"/>
          </a:xfrm>
          <a:solidFill>
            <a:srgbClr val="FFFFFF"/>
          </a:solidFill>
          <a:ln/>
        </p:spPr>
      </p:sp>
      <p:sp>
        <p:nvSpPr>
          <p:cNvPr id="110080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3B5A1A-1685-6540-BEEB-7236DCEE63E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dream tells us that each of these kingdoms still survives in some form: Babylon mystery religion in the Catholic Church; Persian administration; Greek influence in democracy, philosophy, language, arts, and sports; and Roman influence in Romance languages, the government republic and the power of warfare.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46744B1-26B1-C14E-A2D4-33C94DAA8708}" type="slidenum">
              <a:rPr lang="en-GB" sz="1200">
                <a:solidFill>
                  <a:srgbClr val="FFFFFF"/>
                </a:solidFill>
              </a:rPr>
              <a:pPr/>
              <a:t>40</a:t>
            </a:fld>
            <a:endParaRPr lang="en-GB" sz="1200">
              <a:solidFill>
                <a:srgbClr val="FFFFFF"/>
              </a:solidFill>
            </a:endParaRPr>
          </a:p>
        </p:txBody>
      </p:sp>
      <p:sp>
        <p:nvSpPr>
          <p:cNvPr id="539650" name="Rectangle 2"/>
          <p:cNvSpPr>
            <a:spLocks noGrp="1" noRot="1" noChangeAspect="1" noChangeArrowheads="1"/>
          </p:cNvSpPr>
          <p:nvPr>
            <p:ph type="sldImg"/>
          </p:nvPr>
        </p:nvSpPr>
        <p:spPr>
          <a:solidFill>
            <a:srgbClr val="FFFFFF"/>
          </a:solidFill>
          <a:ln/>
        </p:spPr>
      </p:sp>
      <p:sp>
        <p:nvSpPr>
          <p:cNvPr id="539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1DBD110-A9DB-D648-8865-E765B5536590}" type="slidenum">
              <a:rPr lang="en-GB" sz="1200">
                <a:solidFill>
                  <a:schemeClr val="bg1"/>
                </a:solidFill>
              </a:rPr>
              <a:pPr/>
              <a:t>41</a:t>
            </a:fld>
            <a:endParaRPr lang="en-GB" sz="1200">
              <a:solidFill>
                <a:schemeClr val="bg1"/>
              </a:solidFill>
            </a:endParaRPr>
          </a:p>
        </p:txBody>
      </p:sp>
      <p:sp>
        <p:nvSpPr>
          <p:cNvPr id="541698" name="Rectangle 2"/>
          <p:cNvSpPr>
            <a:spLocks noGrp="1" noRot="1" noChangeAspect="1" noChangeArrowheads="1" noTextEdit="1"/>
          </p:cNvSpPr>
          <p:nvPr>
            <p:ph type="sldImg"/>
          </p:nvPr>
        </p:nvSpPr>
        <p:spPr>
          <a:ln/>
        </p:spPr>
      </p:sp>
      <p:sp>
        <p:nvSpPr>
          <p:cNvPr id="541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DBBCA9B-C963-7046-9083-D69D6A00FDC3}" type="slidenum">
              <a:rPr lang="en-GB" sz="1200">
                <a:solidFill>
                  <a:srgbClr val="FFFFFF"/>
                </a:solidFill>
              </a:rPr>
              <a:pPr/>
              <a:t>42</a:t>
            </a:fld>
            <a:endParaRPr lang="en-GB" sz="1200">
              <a:solidFill>
                <a:srgbClr val="FFFFFF"/>
              </a:solidFill>
            </a:endParaRPr>
          </a:p>
        </p:txBody>
      </p:sp>
      <p:sp>
        <p:nvSpPr>
          <p:cNvPr id="543746" name="Rectangle 2"/>
          <p:cNvSpPr>
            <a:spLocks noGrp="1" noRot="1" noChangeAspect="1" noChangeArrowheads="1"/>
          </p:cNvSpPr>
          <p:nvPr>
            <p:ph type="sldImg"/>
          </p:nvPr>
        </p:nvSpPr>
        <p:spPr>
          <a:solidFill>
            <a:srgbClr val="FFFFFF"/>
          </a:solidFill>
          <a:ln/>
        </p:spPr>
      </p:sp>
      <p:sp>
        <p:nvSpPr>
          <p:cNvPr id="543747"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DC845C8-FACA-6948-8947-E7D226451DEB}" type="slidenum">
              <a:rPr lang="en-GB" sz="1200">
                <a:solidFill>
                  <a:srgbClr val="FFFFFF"/>
                </a:solidFill>
              </a:rPr>
              <a:pPr/>
              <a:t>43</a:t>
            </a:fld>
            <a:endParaRPr lang="en-GB" sz="1200">
              <a:solidFill>
                <a:srgbClr val="FFFFFF"/>
              </a:solidFill>
            </a:endParaRPr>
          </a:p>
        </p:txBody>
      </p:sp>
      <p:sp>
        <p:nvSpPr>
          <p:cNvPr id="545794" name="Rectangle 2"/>
          <p:cNvSpPr>
            <a:spLocks noGrp="1" noRot="1" noChangeAspect="1" noChangeArrowheads="1"/>
          </p:cNvSpPr>
          <p:nvPr>
            <p:ph type="sldImg"/>
          </p:nvPr>
        </p:nvSpPr>
        <p:spPr>
          <a:solidFill>
            <a:srgbClr val="FFFFFF"/>
          </a:solidFill>
          <a:ln/>
        </p:spPr>
      </p:sp>
      <p:sp>
        <p:nvSpPr>
          <p:cNvPr id="545795"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C38D5CB-C332-6A46-91E6-99D4D364C906}" type="slidenum">
              <a:rPr lang="en-GB" sz="1200">
                <a:solidFill>
                  <a:schemeClr val="bg1"/>
                </a:solidFill>
              </a:rPr>
              <a:pPr/>
              <a:t>3</a:t>
            </a:fld>
            <a:endParaRPr lang="en-GB" sz="1200">
              <a:solidFill>
                <a:schemeClr val="bg1"/>
              </a:solidFill>
            </a:endParaRPr>
          </a:p>
        </p:txBody>
      </p:sp>
      <p:sp>
        <p:nvSpPr>
          <p:cNvPr id="480258" name="Rectangle 2"/>
          <p:cNvSpPr>
            <a:spLocks noGrp="1" noRot="1" noChangeAspect="1" noChangeArrowheads="1" noTextEdit="1"/>
          </p:cNvSpPr>
          <p:nvPr>
            <p:ph type="sldImg"/>
          </p:nvPr>
        </p:nvSpPr>
        <p:spPr>
          <a:ln/>
        </p:spPr>
      </p:sp>
      <p:sp>
        <p:nvSpPr>
          <p:cNvPr id="480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28D5D44-8FD3-B647-B548-D74BD64CD057}" type="slidenum">
              <a:rPr lang="en-GB" sz="1200">
                <a:solidFill>
                  <a:srgbClr val="FFFFFF"/>
                </a:solidFill>
              </a:rPr>
              <a:pPr/>
              <a:t>44</a:t>
            </a:fld>
            <a:endParaRPr lang="en-GB" sz="1200">
              <a:solidFill>
                <a:srgbClr val="FFFFFF"/>
              </a:solidFill>
            </a:endParaRPr>
          </a:p>
        </p:txBody>
      </p:sp>
      <p:sp>
        <p:nvSpPr>
          <p:cNvPr id="547842" name="Rectangle 2"/>
          <p:cNvSpPr>
            <a:spLocks noGrp="1" noRot="1" noChangeAspect="1" noChangeArrowheads="1"/>
          </p:cNvSpPr>
          <p:nvPr>
            <p:ph type="sldImg"/>
          </p:nvPr>
        </p:nvSpPr>
        <p:spPr>
          <a:solidFill>
            <a:srgbClr val="FFFFFF"/>
          </a:solidFill>
          <a:ln/>
        </p:spPr>
      </p:sp>
      <p:sp>
        <p:nvSpPr>
          <p:cNvPr id="547843"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EEAAF4F-F0F4-8542-92E8-C5D7F19B8E25}" type="slidenum">
              <a:rPr lang="en-GB" sz="1200">
                <a:solidFill>
                  <a:srgbClr val="FFFFFF"/>
                </a:solidFill>
              </a:rPr>
              <a:pPr/>
              <a:t>45</a:t>
            </a:fld>
            <a:endParaRPr lang="en-GB" sz="1200">
              <a:solidFill>
                <a:srgbClr val="FFFFFF"/>
              </a:solidFill>
            </a:endParaRPr>
          </a:p>
        </p:txBody>
      </p:sp>
      <p:sp>
        <p:nvSpPr>
          <p:cNvPr id="549890" name="Rectangle 2"/>
          <p:cNvSpPr>
            <a:spLocks noGrp="1" noRot="1" noChangeAspect="1" noChangeArrowheads="1"/>
          </p:cNvSpPr>
          <p:nvPr>
            <p:ph type="sldImg"/>
          </p:nvPr>
        </p:nvSpPr>
        <p:spPr>
          <a:solidFill>
            <a:srgbClr val="FFFFFF"/>
          </a:solidFill>
          <a:ln/>
        </p:spPr>
      </p:sp>
      <p:sp>
        <p:nvSpPr>
          <p:cNvPr id="549891"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1494B0-1BFF-2A48-B0E5-9DD4E901512B}" type="slidenum">
              <a:rPr lang="en-GB" sz="1200">
                <a:solidFill>
                  <a:srgbClr val="FFFFFF"/>
                </a:solidFill>
              </a:rPr>
              <a:pPr/>
              <a:t>46</a:t>
            </a:fld>
            <a:endParaRPr lang="en-GB" sz="1200">
              <a:solidFill>
                <a:srgbClr val="FFFFFF"/>
              </a:solidFill>
            </a:endParaRPr>
          </a:p>
        </p:txBody>
      </p:sp>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33A4855-3715-E54B-B0DE-41F3D893AEAF}" type="slidenum">
              <a:rPr lang="en-GB" sz="1200">
                <a:solidFill>
                  <a:srgbClr val="FFFFFF"/>
                </a:solidFill>
              </a:rPr>
              <a:pPr/>
              <a:t>47</a:t>
            </a:fld>
            <a:endParaRPr lang="en-GB" sz="1200">
              <a:solidFill>
                <a:srgbClr val="FFFFFF"/>
              </a:solidFill>
            </a:endParaRPr>
          </a:p>
        </p:txBody>
      </p:sp>
      <p:sp>
        <p:nvSpPr>
          <p:cNvPr id="553986" name="Rectangle 2"/>
          <p:cNvSpPr>
            <a:spLocks noGrp="1" noRot="1" noChangeAspect="1" noChangeArrowheads="1" noTextEdit="1"/>
          </p:cNvSpPr>
          <p:nvPr>
            <p:ph type="sldImg"/>
          </p:nvPr>
        </p:nvSpPr>
        <p:spPr>
          <a:ln/>
        </p:spPr>
      </p:sp>
      <p:sp>
        <p:nvSpPr>
          <p:cNvPr id="553987"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a:solidFill>
                  <a:srgbClr val="0000CC"/>
                </a:solidFill>
                <a:latin typeface="Arial" charset="0"/>
                <a:ea typeface="ＭＳ Ｐゴシック" charset="0"/>
                <a:cs typeface="ＭＳ Ｐゴシック" charset="0"/>
              </a:rPr>
              <a:t>religion-cults.com/ antichrist/666.htm</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E889A78-C707-2F40-9220-5F41C3E8D8D6}" type="slidenum">
              <a:rPr lang="en-GB" sz="1200">
                <a:solidFill>
                  <a:srgbClr val="FFFFFF"/>
                </a:solidFill>
              </a:rPr>
              <a:pPr/>
              <a:t>48</a:t>
            </a:fld>
            <a:endParaRPr lang="en-GB" sz="1200">
              <a:solidFill>
                <a:srgbClr val="FFFFFF"/>
              </a:solidFill>
            </a:endParaRPr>
          </a:p>
        </p:txBody>
      </p:sp>
      <p:sp>
        <p:nvSpPr>
          <p:cNvPr id="556034" name="Rectangle 2"/>
          <p:cNvSpPr>
            <a:spLocks noGrp="1" noRot="1" noChangeAspect="1" noChangeArrowheads="1" noTextEdit="1"/>
          </p:cNvSpPr>
          <p:nvPr>
            <p:ph type="sldImg"/>
          </p:nvPr>
        </p:nvSpPr>
        <p:spPr>
          <a:ln/>
        </p:spPr>
      </p:sp>
      <p:sp>
        <p:nvSpPr>
          <p:cNvPr id="556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43FD0E8-6451-B442-A347-7FB80565222D}" type="slidenum">
              <a:rPr lang="en-GB" sz="1200">
                <a:solidFill>
                  <a:srgbClr val="FFFFFF"/>
                </a:solidFill>
              </a:rPr>
              <a:pPr/>
              <a:t>49</a:t>
            </a:fld>
            <a:endParaRPr lang="en-GB" sz="1200">
              <a:solidFill>
                <a:srgbClr val="FFFFFF"/>
              </a:solidFill>
            </a:endParaRPr>
          </a:p>
        </p:txBody>
      </p:sp>
      <p:sp>
        <p:nvSpPr>
          <p:cNvPr id="558082" name="Rectangle 2"/>
          <p:cNvSpPr>
            <a:spLocks noGrp="1" noRot="1" noChangeAspect="1" noChangeArrowheads="1" noTextEdit="1"/>
          </p:cNvSpPr>
          <p:nvPr>
            <p:ph type="sldImg"/>
          </p:nvPr>
        </p:nvSpPr>
        <p:spPr>
          <a:ln/>
        </p:spPr>
      </p:sp>
      <p:sp>
        <p:nvSpPr>
          <p:cNvPr id="558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The </a:t>
            </a:r>
            <a:r>
              <a:rPr lang="en-US" i="1" dirty="0">
                <a:latin typeface="Times New Roman" charset="0"/>
                <a:ea typeface="ＭＳ Ｐゴシック" charset="0"/>
                <a:cs typeface="ＭＳ Ｐゴシック" charset="0"/>
              </a:rPr>
              <a:t>waw</a:t>
            </a:r>
            <a:r>
              <a:rPr lang="en-US" i="0" dirty="0">
                <a:latin typeface="Times New Roman" charset="0"/>
                <a:ea typeface="ＭＳ Ｐゴシック" charset="0"/>
                <a:cs typeface="ＭＳ Ｐゴシック" charset="0"/>
              </a:rPr>
              <a:t> in Hebrew looks like a small "l" in English but it transliterates to "w." Triple it to "www" and some think that the World Wide Web is the Antichrist! This is unlikely, though, as both Daniel and Revelation indicate that he is a human. See slide 28 on The Beast Spiritualized.</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74949F-7FC2-0343-8CF7-32B827307D68}" type="slidenum">
              <a:rPr lang="en-GB" sz="1200">
                <a:solidFill>
                  <a:srgbClr val="FFFFFF"/>
                </a:solidFill>
              </a:rPr>
              <a:pPr/>
              <a:t>50</a:t>
            </a:fld>
            <a:endParaRPr lang="en-GB" sz="1200">
              <a:solidFill>
                <a:srgbClr val="FFFFFF"/>
              </a:solidFill>
            </a:endParaRPr>
          </a:p>
        </p:txBody>
      </p:sp>
      <p:sp>
        <p:nvSpPr>
          <p:cNvPr id="560130" name="Rectangle 2"/>
          <p:cNvSpPr>
            <a:spLocks noGrp="1" noRot="1" noChangeAspect="1" noChangeArrowheads="1" noTextEdit="1"/>
          </p:cNvSpPr>
          <p:nvPr>
            <p:ph type="sldImg"/>
          </p:nvPr>
        </p:nvSpPr>
        <p:spPr>
          <a:ln/>
        </p:spPr>
      </p:sp>
      <p:sp>
        <p:nvSpPr>
          <p:cNvPr id="560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Another method tried in the early 1970s was to add the number 6 to each English letter of the alphabet, starting with "A" having the value of 6 and so on. This gives the letter "K" the value of 66, which is thought to show us on the right track to identifying the 666 person.  The letter "I" then has a value of 54, and so on with KISSINGER summing up to 666. History records, though, that Henry Kissinger, the Jewish US Secretary of State in the early 1970s did not become the world ruler.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CE103C9-BD8B-2243-A3ED-B40DFE10074E}" type="slidenum">
              <a:rPr lang="en-GB" sz="1200">
                <a:solidFill>
                  <a:srgbClr val="FFFFFF"/>
                </a:solidFill>
              </a:rPr>
              <a:pPr/>
              <a:t>51</a:t>
            </a:fld>
            <a:endParaRPr lang="en-GB" sz="1200">
              <a:solidFill>
                <a:srgbClr val="FFFFFF"/>
              </a:solidFill>
            </a:endParaRPr>
          </a:p>
        </p:txBody>
      </p:sp>
      <p:sp>
        <p:nvSpPr>
          <p:cNvPr id="562178" name="Rectangle 2"/>
          <p:cNvSpPr>
            <a:spLocks noGrp="1" noRot="1" noChangeAspect="1" noChangeArrowheads="1" noTextEdit="1"/>
          </p:cNvSpPr>
          <p:nvPr>
            <p:ph type="sldImg"/>
          </p:nvPr>
        </p:nvSpPr>
        <p:spPr>
          <a:ln/>
        </p:spPr>
      </p:sp>
      <p:sp>
        <p:nvSpPr>
          <p:cNvPr id="562179" name="Rectangle 3"/>
          <p:cNvSpPr>
            <a:spLocks noGrp="1" noChangeArrowheads="1"/>
          </p:cNvSpPr>
          <p:nvPr>
            <p:ph type="body" idx="1"/>
          </p:nvPr>
        </p:nvSpPr>
        <p:spPr>
          <a:xfrm>
            <a:off x="914400" y="4343400"/>
            <a:ext cx="50292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Even the popular bar code is based on three 6s. But this is not a person!</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http://religion-</a:t>
            </a:r>
            <a:r>
              <a:rPr lang="en-US" dirty="0" err="1">
                <a:latin typeface="Times New Roman" charset="0"/>
                <a:ea typeface="ＭＳ Ｐゴシック" charset="0"/>
                <a:cs typeface="ＭＳ Ｐゴシック" charset="0"/>
              </a:rPr>
              <a:t>cults.com</a:t>
            </a:r>
            <a:r>
              <a:rPr lang="en-US" dirty="0">
                <a:latin typeface="Times New Roman" charset="0"/>
                <a:ea typeface="ＭＳ Ｐゴシック" charset="0"/>
                <a:cs typeface="ＭＳ Ｐゴシック" charset="0"/>
              </a:rPr>
              <a:t>/antichrist/</a:t>
            </a:r>
            <a:r>
              <a:rPr lang="en-US" dirty="0" err="1">
                <a:latin typeface="Times New Roman" charset="0"/>
                <a:ea typeface="ＭＳ Ｐゴシック" charset="0"/>
                <a:cs typeface="ＭＳ Ｐゴシック" charset="0"/>
              </a:rPr>
              <a:t>mark.htm</a:t>
            </a:r>
            <a:r>
              <a:rPr lang="en-US" dirty="0">
                <a:latin typeface="Times New Roman" charset="0"/>
                <a:ea typeface="ＭＳ Ｐゴシック" charset="0"/>
                <a:cs typeface="ＭＳ Ｐゴシック" charset="0"/>
              </a:rPr>
              <a:t> and </a:t>
            </a:r>
            <a:r>
              <a:rPr lang="en-US" b="1" dirty="0">
                <a:solidFill>
                  <a:srgbClr val="0000CC"/>
                </a:solidFill>
                <a:latin typeface="Arial" charset="0"/>
                <a:ea typeface="ＭＳ Ｐゴシック" charset="0"/>
                <a:cs typeface="ＭＳ Ｐゴシック" charset="0"/>
              </a:rPr>
              <a:t>www.soldierofthelord.4t.com/ </a:t>
            </a:r>
            <a:r>
              <a:rPr lang="en-US" b="1" dirty="0" err="1">
                <a:solidFill>
                  <a:srgbClr val="0000CC"/>
                </a:solidFill>
                <a:latin typeface="Arial" charset="0"/>
                <a:ea typeface="ＭＳ Ｐゴシック" charset="0"/>
                <a:cs typeface="ＭＳ Ｐゴシック" charset="0"/>
              </a:rPr>
              <a:t>photo.html</a:t>
            </a:r>
            <a:endParaRPr lang="en-US" b="1" dirty="0">
              <a:solidFill>
                <a:srgbClr val="0000CC"/>
              </a:solidFill>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E0C49EC-0D9C-384D-8509-8253B6BCFAFC}" type="slidenum">
              <a:rPr lang="en-GB" sz="1200">
                <a:solidFill>
                  <a:srgbClr val="FFFFFF"/>
                </a:solidFill>
              </a:rPr>
              <a:pPr/>
              <a:t>52</a:t>
            </a:fld>
            <a:endParaRPr lang="en-GB" sz="1200">
              <a:solidFill>
                <a:srgbClr val="FFFFFF"/>
              </a:solidFill>
            </a:endParaRPr>
          </a:p>
        </p:txBody>
      </p:sp>
      <p:sp>
        <p:nvSpPr>
          <p:cNvPr id="564226" name="Rectangle 2"/>
          <p:cNvSpPr>
            <a:spLocks noGrp="1" noRot="1" noChangeAspect="1" noChangeArrowheads="1" noTextEdit="1"/>
          </p:cNvSpPr>
          <p:nvPr>
            <p:ph type="sldImg"/>
          </p:nvPr>
        </p:nvSpPr>
        <p:spPr>
          <a:ln/>
        </p:spPr>
      </p:sp>
      <p:sp>
        <p:nvSpPr>
          <p:cNvPr id="564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Some countries like Sweden are initiating a system where a biochip under the skin can have convenient medical and financial data to help people "buy and sell" more easily (Rev 13:16-17).</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F74F50-4A3F-644E-941B-0D4C45E1977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Even Monster Energy Drink has a triple "waw" for its logo! This brings us to 666 when "waw" has the value of 6 as in the Kissinger slide above.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9E794E0-03FB-7D44-8BE8-6F35741CE00C}" type="slidenum">
              <a:rPr lang="en-GB" sz="1200">
                <a:solidFill>
                  <a:schemeClr val="bg1"/>
                </a:solidFill>
              </a:rPr>
              <a:pPr/>
              <a:t>4</a:t>
            </a:fld>
            <a:endParaRPr lang="en-GB" sz="1200">
              <a:solidFill>
                <a:schemeClr val="bg1"/>
              </a:solidFill>
            </a:endParaRPr>
          </a:p>
        </p:txBody>
      </p:sp>
      <p:sp>
        <p:nvSpPr>
          <p:cNvPr id="482306" name="Rectangle 2"/>
          <p:cNvSpPr>
            <a:spLocks noGrp="1" noRot="1" noChangeAspect="1" noChangeArrowheads="1" noTextEdit="1"/>
          </p:cNvSpPr>
          <p:nvPr>
            <p:ph type="sldImg"/>
          </p:nvPr>
        </p:nvSpPr>
        <p:spPr>
          <a:ln/>
        </p:spPr>
      </p:sp>
      <p:sp>
        <p:nvSpPr>
          <p:cNvPr id="482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7E5A44B-1B20-7844-A4F5-5F8AB6290F75}" type="slidenum">
              <a:rPr lang="en-GB" sz="1200">
                <a:solidFill>
                  <a:srgbClr val="FFFFFF"/>
                </a:solidFill>
              </a:rPr>
              <a:pPr/>
              <a:t>54</a:t>
            </a:fld>
            <a:endParaRPr lang="en-GB" sz="1200">
              <a:solidFill>
                <a:srgbClr val="FFFFFF"/>
              </a:solidFill>
            </a:endParaRPr>
          </a:p>
        </p:txBody>
      </p:sp>
      <p:sp>
        <p:nvSpPr>
          <p:cNvPr id="568322" name="Rectangle 2"/>
          <p:cNvSpPr>
            <a:spLocks noGrp="1" noRot="1" noChangeAspect="1" noChangeArrowheads="1" noTextEdit="1"/>
          </p:cNvSpPr>
          <p:nvPr>
            <p:ph type="sldImg"/>
          </p:nvPr>
        </p:nvSpPr>
        <p:spPr>
          <a:ln/>
        </p:spPr>
      </p:sp>
      <p:sp>
        <p:nvSpPr>
          <p:cNvPr id="568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Waw is the sixth letter of the Hebrew alphabet. Triple it, some say, and you have the Antichrist!</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6428078-F189-DB46-907E-DC974732D838}" type="slidenum">
              <a:rPr lang="en-GB" sz="1200">
                <a:solidFill>
                  <a:srgbClr val="FFFFFF"/>
                </a:solidFill>
              </a:rPr>
              <a:pPr/>
              <a:t>55</a:t>
            </a:fld>
            <a:endParaRPr lang="en-GB" sz="1200">
              <a:solidFill>
                <a:srgbClr val="FFFFFF"/>
              </a:solidFill>
            </a:endParaRPr>
          </a:p>
        </p:txBody>
      </p:sp>
      <p:sp>
        <p:nvSpPr>
          <p:cNvPr id="570370" name="Rectangle 2"/>
          <p:cNvSpPr>
            <a:spLocks noGrp="1" noRot="1" noChangeAspect="1" noChangeArrowheads="1" noTextEdit="1"/>
          </p:cNvSpPr>
          <p:nvPr>
            <p:ph type="sldImg"/>
          </p:nvPr>
        </p:nvSpPr>
        <p:spPr>
          <a:ln/>
        </p:spPr>
      </p:sp>
      <p:sp>
        <p:nvSpPr>
          <p:cNvPr id="570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2390C23-BFE3-F645-A8CB-64238CD66153}" type="slidenum">
              <a:rPr lang="en-GB" sz="1200">
                <a:solidFill>
                  <a:schemeClr val="bg1"/>
                </a:solidFill>
              </a:rPr>
              <a:pPr/>
              <a:t>56</a:t>
            </a:fld>
            <a:endParaRPr lang="en-GB" sz="1200">
              <a:solidFill>
                <a:schemeClr val="bg1"/>
              </a:solidFill>
            </a:endParaRPr>
          </a:p>
        </p:txBody>
      </p:sp>
      <p:sp>
        <p:nvSpPr>
          <p:cNvPr id="572418" name="Rectangle 2"/>
          <p:cNvSpPr>
            <a:spLocks noGrp="1" noRot="1" noChangeAspect="1" noChangeArrowheads="1" noTextEdit="1"/>
          </p:cNvSpPr>
          <p:nvPr>
            <p:ph type="sldImg"/>
          </p:nvPr>
        </p:nvSpPr>
        <p:spPr>
          <a:ln/>
        </p:spPr>
      </p:sp>
      <p:sp>
        <p:nvSpPr>
          <p:cNvPr id="572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DC220F-D082-9344-A5E9-B2991E651ECB}"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The phrase “times of the Gentiles” is not in Daniel. But the concept is throughout his prophecy. It refers to the period when Israel would have no king over its land—beginning around the time of Jerusalem’s destruction and lasting until Jesus rules over the nation after his return.</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5080879-9BC1-A049-8770-4C69DF49F101}" type="slidenum">
              <a:rPr lang="en-GB" sz="1200">
                <a:solidFill>
                  <a:schemeClr val="bg1"/>
                </a:solidFill>
              </a:rPr>
              <a:pPr/>
              <a:t>58</a:t>
            </a:fld>
            <a:endParaRPr lang="en-GB" sz="1200">
              <a:solidFill>
                <a:schemeClr val="bg1"/>
              </a:solidFill>
            </a:endParaRPr>
          </a:p>
        </p:txBody>
      </p:sp>
      <p:sp>
        <p:nvSpPr>
          <p:cNvPr id="576514" name="Rectangle 2"/>
          <p:cNvSpPr>
            <a:spLocks noGrp="1" noRot="1" noChangeAspect="1" noChangeArrowheads="1" noTextEdit="1"/>
          </p:cNvSpPr>
          <p:nvPr>
            <p:ph type="sldImg"/>
          </p:nvPr>
        </p:nvSpPr>
        <p:spPr>
          <a:ln/>
        </p:spPr>
      </p:sp>
      <p:sp>
        <p:nvSpPr>
          <p:cNvPr id="576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Both Daniel and Revelation share these three elements in common.</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E7A6BE0-B109-8E4D-895A-EBA1C0ED1C14}" type="slidenum">
              <a:rPr lang="en-GB" sz="1200">
                <a:solidFill>
                  <a:schemeClr val="bg1"/>
                </a:solidFill>
              </a:rPr>
              <a:pPr/>
              <a:t>59</a:t>
            </a:fld>
            <a:endParaRPr lang="en-GB" sz="1200">
              <a:solidFill>
                <a:schemeClr val="bg1"/>
              </a:solidFill>
            </a:endParaRPr>
          </a:p>
        </p:txBody>
      </p:sp>
      <p:sp>
        <p:nvSpPr>
          <p:cNvPr id="578562" name="Rectangle 2"/>
          <p:cNvSpPr>
            <a:spLocks noGrp="1" noRot="1" noChangeAspect="1" noChangeArrowheads="1"/>
          </p:cNvSpPr>
          <p:nvPr>
            <p:ph type="sldImg"/>
          </p:nvPr>
        </p:nvSpPr>
        <p:spPr>
          <a:solidFill>
            <a:srgbClr val="FFFFFF"/>
          </a:solidFill>
          <a:ln/>
        </p:spPr>
      </p:sp>
      <p:sp>
        <p:nvSpPr>
          <p:cNvPr id="5785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F1BB715-5066-5940-9BEB-18BB3132C050}" type="slidenum">
              <a:rPr lang="en-GB" sz="1200">
                <a:solidFill>
                  <a:schemeClr val="bg1"/>
                </a:solidFill>
              </a:rPr>
              <a:pPr/>
              <a:t>61</a:t>
            </a:fld>
            <a:endParaRPr lang="en-GB" sz="1200">
              <a:solidFill>
                <a:schemeClr val="bg1"/>
              </a:solidFill>
            </a:endParaRPr>
          </a:p>
        </p:txBody>
      </p:sp>
      <p:sp>
        <p:nvSpPr>
          <p:cNvPr id="580610" name="Rectangle 2"/>
          <p:cNvSpPr>
            <a:spLocks noGrp="1" noRot="1" noChangeAspect="1" noChangeArrowheads="1"/>
          </p:cNvSpPr>
          <p:nvPr>
            <p:ph type="sldImg"/>
          </p:nvPr>
        </p:nvSpPr>
        <p:spPr>
          <a:solidFill>
            <a:srgbClr val="FFFFFF"/>
          </a:solidFill>
          <a:ln/>
        </p:spPr>
      </p:sp>
      <p:sp>
        <p:nvSpPr>
          <p:cNvPr id="5806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24288-7CCC-864D-8B62-28AE985CCB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9090" name="Rectangle 2"/>
          <p:cNvSpPr>
            <a:spLocks noGrp="1" noRot="1" noChangeAspect="1" noChangeArrowheads="1" noTextEdit="1"/>
          </p:cNvSpPr>
          <p:nvPr>
            <p:ph type="sldImg"/>
          </p:nvPr>
        </p:nvSpPr>
        <p:spPr>
          <a:ln/>
        </p:spPr>
      </p:sp>
      <p:sp>
        <p:nvSpPr>
          <p:cNvPr id="72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Gabriel brought to Daniel the 70 "sevens" vision where God revealed that the full restoration would need Messiah to come twice (9:20-27).</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Gabriel told Daniel that the Messiah would come 173,880 days after the decree of Artaxerxes. This works out to be on 30 March AD 33 when Jesus came into Jerusalem to present himself as Israel’s king— the most specific fulfillment of Bible prophecy in the Bible!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0099997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ED222A-C781-E244-994A-D64D59DE276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31138" name="Rectangle 2"/>
          <p:cNvSpPr>
            <a:spLocks noGrp="1" noRot="1" noChangeAspect="1" noChangeArrowheads="1" noTextEdit="1"/>
          </p:cNvSpPr>
          <p:nvPr>
            <p:ph type="sldImg"/>
          </p:nvPr>
        </p:nvSpPr>
        <p:spPr>
          <a:ln/>
        </p:spPr>
      </p:sp>
      <p:sp>
        <p:nvSpPr>
          <p:cNvPr id="731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three animals named in </a:t>
            </a:r>
            <a:r>
              <a:rPr lang="ar-SA"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رؤيا</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13:2 remind us of the four beasts Daniel saw in his dream (Dan. 7): a lion (Babylon), a bear (Media-Persia), a leopard (Greece), and a “terrible beast” (the Antichrist). John saw these animals, or kingdoms, in reverse order since he was looking </a:t>
            </a:r>
            <a:r>
              <a:rPr lang="en-US" sz="1200" i="1" kern="1200" dirty="0">
                <a:solidFill>
                  <a:schemeClr val="tx1"/>
                </a:solidFill>
                <a:effectLst/>
                <a:latin typeface="Arial" panose="020B0604020202020204" pitchFamily="34" charset="0"/>
                <a:ea typeface="ＭＳ Ｐゴシック" pitchFamily="-108" charset="-128"/>
                <a:cs typeface="Arial" panose="020B0604020202020204" pitchFamily="34" charset="0"/>
              </a:rPr>
              <a:t>back,</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while Daniel was looking </a:t>
            </a:r>
            <a:r>
              <a:rPr lang="en-US" sz="1200" i="1" kern="1200" dirty="0">
                <a:solidFill>
                  <a:schemeClr val="tx1"/>
                </a:solidFill>
                <a:effectLst/>
                <a:latin typeface="Arial" panose="020B0604020202020204" pitchFamily="34" charset="0"/>
                <a:ea typeface="ＭＳ Ｐゴシック" pitchFamily="-108" charset="-128"/>
                <a:cs typeface="Arial" panose="020B0604020202020204" pitchFamily="34" charset="0"/>
              </a:rPr>
              <a:t>ahead.</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The final world empire will be rooted in all the previous empires and unite in one their evil and power. Added to the ferocity of these beasts will be Satan</a:t>
            </a:r>
            <a:r>
              <a:rPr lang="fr-FR"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s own power, throne, and authority!"</a:t>
            </a:r>
            <a:r>
              <a:rPr lang="en-US" sz="1200" kern="1200" baseline="0" dirty="0">
                <a:solidFill>
                  <a:schemeClr val="tx1"/>
                </a:solidFill>
                <a:effectLst/>
                <a:latin typeface="Arial" panose="020B0604020202020204" pitchFamily="34" charset="0"/>
                <a:ea typeface="ＭＳ Ｐゴシック" pitchFamily="-108" charset="-128"/>
                <a:cs typeface="Arial" panose="020B0604020202020204" pitchFamily="34" charset="0"/>
              </a:rPr>
              <a:t> (Wiersbe).</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01539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CB874B-5B5D-5E43-990E-FA24D907392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33186" name="Rectangle 2"/>
          <p:cNvSpPr>
            <a:spLocks noGrp="1" noRot="1" noChangeAspect="1" noChangeArrowheads="1" noTextEdit="1"/>
          </p:cNvSpPr>
          <p:nvPr>
            <p:ph type="sldImg"/>
          </p:nvPr>
        </p:nvSpPr>
        <p:spPr>
          <a:ln/>
        </p:spPr>
      </p:sp>
      <p:sp>
        <p:nvSpPr>
          <p:cNvPr id="73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29EC9B-65F4-524D-9AB3-0B997CEB579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35234" name="Rectangle 2"/>
          <p:cNvSpPr>
            <a:spLocks noGrp="1" noRot="1" noChangeAspect="1" noChangeArrowheads="1" noTextEdit="1"/>
          </p:cNvSpPr>
          <p:nvPr>
            <p:ph type="sldImg"/>
          </p:nvPr>
        </p:nvSpPr>
        <p:spPr>
          <a:ln/>
        </p:spPr>
      </p:sp>
      <p:sp>
        <p:nvSpPr>
          <p:cNvPr id="735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FFFD85-036C-7F46-9E28-E386957E9B9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37282" name="Rectangle 2"/>
          <p:cNvSpPr>
            <a:spLocks noGrp="1" noRot="1" noChangeAspect="1" noChangeArrowheads="1" noTextEdit="1"/>
          </p:cNvSpPr>
          <p:nvPr>
            <p:ph type="sldImg"/>
          </p:nvPr>
        </p:nvSpPr>
        <p:spPr>
          <a:ln/>
        </p:spPr>
      </p:sp>
      <p:sp>
        <p:nvSpPr>
          <p:cNvPr id="737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4CC52A-F62E-9B4A-9ACC-573CE9C3049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39330" name="Rectangle 2"/>
          <p:cNvSpPr>
            <a:spLocks noGrp="1" noRot="1" noChangeAspect="1" noChangeArrowheads="1" noTextEdit="1"/>
          </p:cNvSpPr>
          <p:nvPr>
            <p:ph type="sldImg"/>
          </p:nvPr>
        </p:nvSpPr>
        <p:spPr>
          <a:ln/>
        </p:spPr>
      </p:sp>
      <p:sp>
        <p:nvSpPr>
          <p:cNvPr id="739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CBC4B9-F464-6141-A607-8F9EB19A406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41378" name="Rectangle 2"/>
          <p:cNvSpPr>
            <a:spLocks noGrp="1" noRot="1" noChangeAspect="1" noChangeArrowheads="1" noTextEdit="1"/>
          </p:cNvSpPr>
          <p:nvPr>
            <p:ph type="sldImg"/>
          </p:nvPr>
        </p:nvSpPr>
        <p:spPr>
          <a:ln/>
        </p:spPr>
      </p:sp>
      <p:sp>
        <p:nvSpPr>
          <p:cNvPr id="741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D1FC71-2867-D144-A359-B8562FEC169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43426" name="Rectangle 2"/>
          <p:cNvSpPr>
            <a:spLocks noGrp="1" noRot="1" noChangeAspect="1" noChangeArrowheads="1" noTextEdit="1"/>
          </p:cNvSpPr>
          <p:nvPr>
            <p:ph type="sldImg"/>
          </p:nvPr>
        </p:nvSpPr>
        <p:spPr>
          <a:ln/>
        </p:spPr>
      </p:sp>
      <p:sp>
        <p:nvSpPr>
          <p:cNvPr id="74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342900" indent="-342900" algn="r" rtl="1" eaLnBrk="1" hangingPunct="1">
              <a:spcBef>
                <a:spcPct val="20000"/>
              </a:spcBef>
              <a:buClr>
                <a:schemeClr val="hlink"/>
              </a:buClr>
              <a:buSzPct val="90000"/>
              <a:buFont typeface="Wingdings" charset="0"/>
              <a:buBlip>
                <a:blip r:embed="rId3"/>
              </a:buBlip>
              <a:defRPr/>
            </a:pPr>
            <a:r>
              <a:rPr lang="ar-JO" sz="1200" b="1" dirty="0">
                <a:effectLst>
                  <a:outerShdw blurRad="38100" dist="38100" dir="2700000" algn="tl">
                    <a:srgbClr val="000000"/>
                  </a:outerShdw>
                </a:effectLst>
                <a:latin typeface="Arial" panose="020B0604020202020204" pitchFamily="34" charset="0"/>
                <a:cs typeface="Arial" panose="020B0604020202020204" pitchFamily="34" charset="0"/>
              </a:rPr>
              <a:t>التاريخ الفعلي للمرسوم كان سنة 444 قبل الميلاد</a:t>
            </a:r>
            <a:endParaRPr lang="en-US" sz="1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90000"/>
              <a:buFont typeface="Wingdings" charset="0"/>
              <a:buBlip>
                <a:blip r:embed="rId3"/>
              </a:buBlip>
              <a:defRPr/>
            </a:pPr>
            <a:r>
              <a:rPr lang="ar-JO" sz="1200" b="1" dirty="0">
                <a:effectLst>
                  <a:outerShdw blurRad="38100" dist="38100" dir="2700000" algn="tl">
                    <a:srgbClr val="000000"/>
                  </a:outerShdw>
                </a:effectLst>
                <a:latin typeface="Arial" panose="020B0604020202020204" pitchFamily="34" charset="0"/>
                <a:cs typeface="Arial" panose="020B0604020202020204" pitchFamily="34" charset="0"/>
              </a:rPr>
              <a:t>لم يقطع المسيح عهدًا مع إسرائيل عند معموديته</a:t>
            </a:r>
          </a:p>
          <a:p>
            <a:pPr algn="r" rtl="1" eaLnBrk="1" hangingPunct="1">
              <a:spcBef>
                <a:spcPct val="20000"/>
              </a:spcBef>
              <a:buClr>
                <a:schemeClr val="hlink"/>
              </a:buClr>
              <a:buSzPct val="90000"/>
              <a:defRPr/>
            </a:pPr>
            <a:r>
              <a:rPr lang="ar-JO" sz="1200" b="1" dirty="0">
                <a:effectLst>
                  <a:outerShdw blurRad="38100" dist="38100" dir="2700000" algn="tl">
                    <a:srgbClr val="000000"/>
                  </a:outerShdw>
                </a:effectLst>
                <a:latin typeface="Arial" panose="020B0604020202020204" pitchFamily="34" charset="0"/>
                <a:cs typeface="Arial" panose="020B0604020202020204" pitchFamily="34" charset="0"/>
              </a:rPr>
              <a:t>     (راجع دانيال 9: 27)</a:t>
            </a:r>
            <a:endParaRPr lang="en-US" sz="1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AD848B-0C07-D445-9A40-FEF01C2B9CE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45474" name="Rectangle 2"/>
          <p:cNvSpPr>
            <a:spLocks noGrp="1" noRot="1" noChangeAspect="1" noChangeArrowheads="1" noTextEdit="1"/>
          </p:cNvSpPr>
          <p:nvPr>
            <p:ph type="sldImg"/>
          </p:nvPr>
        </p:nvSpPr>
        <p:spPr>
          <a:ln/>
        </p:spPr>
      </p:sp>
      <p:sp>
        <p:nvSpPr>
          <p:cNvPr id="745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03E211-2246-3E4D-A220-91791DFF167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47522" name="Rectangle 2"/>
          <p:cNvSpPr>
            <a:spLocks noGrp="1" noRot="1" noChangeAspect="1" noChangeArrowheads="1" noTextEdit="1"/>
          </p:cNvSpPr>
          <p:nvPr>
            <p:ph type="sldImg"/>
          </p:nvPr>
        </p:nvSpPr>
        <p:spPr>
          <a:ln/>
        </p:spPr>
      </p:sp>
      <p:sp>
        <p:nvSpPr>
          <p:cNvPr id="74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FCAED-2FCE-3A47-9BCE-8869744452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49570" name="Rectangle 2"/>
          <p:cNvSpPr>
            <a:spLocks noGrp="1" noRot="1" noChangeAspect="1" noChangeArrowheads="1" noTextEdit="1"/>
          </p:cNvSpPr>
          <p:nvPr>
            <p:ph type="sldImg"/>
          </p:nvPr>
        </p:nvSpPr>
        <p:spPr>
          <a:ln/>
        </p:spPr>
      </p:sp>
      <p:sp>
        <p:nvSpPr>
          <p:cNvPr id="74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7A99DE-5AC5-B941-AE65-B10A994A6D4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1618" name="Rectangle 2"/>
          <p:cNvSpPr>
            <a:spLocks noGrp="1" noRot="1" noChangeAspect="1" noChangeArrowheads="1"/>
          </p:cNvSpPr>
          <p:nvPr>
            <p:ph type="sldImg"/>
          </p:nvPr>
        </p:nvSpPr>
        <p:spPr>
          <a:solidFill>
            <a:srgbClr val="FFFFFF"/>
          </a:solidFill>
          <a:ln/>
        </p:spPr>
      </p:sp>
      <p:sp>
        <p:nvSpPr>
          <p:cNvPr id="75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Slide Image Placeholder 1"/>
          <p:cNvSpPr>
            <a:spLocks noGrp="1" noRot="1" noChangeAspect="1"/>
          </p:cNvSpPr>
          <p:nvPr>
            <p:ph type="sldImg"/>
          </p:nvPr>
        </p:nvSpPr>
        <p:spPr>
          <a:ln/>
        </p:spPr>
      </p:sp>
      <p:sp>
        <p:nvSpPr>
          <p:cNvPr id="4884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algn="r" rtl="1"/>
            <a:r>
              <a:rPr lang="ar-JO" dirty="0">
                <a:latin typeface="Times New Roman" charset="0"/>
                <a:ea typeface="ＭＳ Ｐゴシック" charset="0"/>
                <a:cs typeface="ＭＳ Ｐゴシック" charset="0"/>
              </a:rPr>
              <a:t>إن كلمة إكليل في رؤيا 6: 2 هي (استفانونس)، التي تعني "إكليل المنتصر." والإكليل الذي يرتديه يسوع المسيح هو (</a:t>
            </a:r>
            <a:r>
              <a:rPr lang="en-US" dirty="0" err="1">
                <a:latin typeface="Times New Roman" charset="0"/>
                <a:ea typeface="ＭＳ Ｐゴシック" charset="0"/>
                <a:cs typeface="ＭＳ Ｐゴシック" charset="0"/>
              </a:rPr>
              <a:t>diadema</a:t>
            </a:r>
            <a:r>
              <a:rPr lang="en-US" dirty="0">
                <a:latin typeface="Times New Roman" charset="0"/>
                <a:ea typeface="ＭＳ Ｐゴシック" charset="0"/>
                <a:cs typeface="ＭＳ Ｐゴシック" charset="0"/>
              </a:rPr>
              <a:t>) </a:t>
            </a:r>
            <a:r>
              <a:rPr lang="ar-JO" dirty="0">
                <a:latin typeface="Times New Roman" charset="0"/>
                <a:ea typeface="ＭＳ Ｐゴシック" charset="0"/>
                <a:cs typeface="ＭＳ Ｐゴシック" charset="0"/>
              </a:rPr>
              <a:t>أي "التاج الملكي" (رؤيا 19: 12). لا يمكن لضد المسيح أن يرتدي هذا الإكليل أبدًا، لأنه يخص ابن الله فقط." (ويرزبي).</a:t>
            </a:r>
            <a:endParaRPr lang="en-US" dirty="0">
              <a:latin typeface="Times New Roman" charset="0"/>
              <a:ea typeface="ＭＳ Ｐゴシック" charset="0"/>
              <a:cs typeface="ＭＳ Ｐゴシック" charset="0"/>
            </a:endParaRPr>
          </a:p>
        </p:txBody>
      </p:sp>
      <p:sp>
        <p:nvSpPr>
          <p:cNvPr id="4884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7E64704-AEC7-304C-9756-EA900CD46E7E}" type="slidenum">
              <a:rPr lang="en-GB" sz="1200">
                <a:solidFill>
                  <a:srgbClr val="000000"/>
                </a:solidFill>
                <a:latin typeface="Calibri" charset="0"/>
              </a:rPr>
              <a:pPr/>
              <a:t>8</a:t>
            </a:fld>
            <a:endParaRPr lang="en-GB" sz="1200">
              <a:solidFill>
                <a:srgbClr val="000000"/>
              </a:solidFill>
              <a:latin typeface="Calibri"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Slide Image Placeholder 1"/>
          <p:cNvSpPr>
            <a:spLocks noGrp="1" noRot="1" noChangeAspect="1"/>
          </p:cNvSpPr>
          <p:nvPr>
            <p:ph type="sldImg"/>
          </p:nvPr>
        </p:nvSpPr>
        <p:spPr>
          <a:ln/>
        </p:spPr>
      </p:sp>
      <p:sp>
        <p:nvSpPr>
          <p:cNvPr id="6000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algn="r" rtl="1"/>
            <a:r>
              <a:rPr lang="ar-JO" b="1" dirty="0">
                <a:solidFill>
                  <a:schemeClr val="bg1"/>
                </a:solidFill>
                <a:latin typeface="Arial" charset="0"/>
                <a:ea typeface="ＭＳ Ｐゴシック" charset="0"/>
                <a:cs typeface="Arial" charset="0"/>
              </a:rPr>
              <a:t>للحصول على تفسير تدبيري لكل من هذه العبارات الست، راجع المخطط التفسيري لدانيال 9: 24 في الصفحات السابقة. </a:t>
            </a:r>
            <a:endParaRPr lang="en-US" b="1" dirty="0">
              <a:solidFill>
                <a:schemeClr val="bg1"/>
              </a:solidFill>
              <a:latin typeface="Arial" charset="0"/>
              <a:ea typeface="ＭＳ Ｐゴシック" charset="0"/>
              <a:cs typeface="Arial" charset="0"/>
            </a:endParaRPr>
          </a:p>
        </p:txBody>
      </p:sp>
      <p:sp>
        <p:nvSpPr>
          <p:cNvPr id="6000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B5461C0-A33D-1241-B4FF-DEE27D51617F}" type="slidenum">
              <a:rPr lang="en-US" sz="1200">
                <a:solidFill>
                  <a:srgbClr val="000000"/>
                </a:solidFill>
              </a:rPr>
              <a:pPr/>
              <a:t>78</a:t>
            </a:fld>
            <a:endParaRPr lang="en-US" sz="1200">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Slide Image Placeholder 1"/>
          <p:cNvSpPr>
            <a:spLocks noGrp="1" noRot="1" noChangeAspect="1"/>
          </p:cNvSpPr>
          <p:nvPr>
            <p:ph type="sldImg"/>
          </p:nvPr>
        </p:nvSpPr>
        <p:spPr>
          <a:ln/>
        </p:spPr>
      </p:sp>
      <p:sp>
        <p:nvSpPr>
          <p:cNvPr id="6021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algn="r" rtl="1"/>
            <a:r>
              <a:rPr lang="ar-JO" b="1" dirty="0">
                <a:solidFill>
                  <a:schemeClr val="bg1"/>
                </a:solidFill>
                <a:latin typeface="Arial" charset="0"/>
                <a:ea typeface="ＭＳ Ｐゴシック" charset="0"/>
                <a:cs typeface="Arial" charset="0"/>
              </a:rPr>
              <a:t>للحصول على تفسير تدبيري لكل من هذه العبارات الست، راجع المخطط التفسيري لدانيال 9: 24 في الصفحات السابقة. </a:t>
            </a:r>
          </a:p>
        </p:txBody>
      </p:sp>
      <p:sp>
        <p:nvSpPr>
          <p:cNvPr id="6021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56AA934-EECD-5E43-8E6D-E548B3320683}" type="slidenum">
              <a:rPr lang="en-US" sz="1200">
                <a:solidFill>
                  <a:srgbClr val="000000"/>
                </a:solidFill>
              </a:rPr>
              <a:pPr/>
              <a:t>79</a:t>
            </a:fld>
            <a:endParaRPr lang="en-US" sz="1200">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Gabriel brought to Daniel the 70 "sevens" vision where God revealed that the full restoration would need Messiah to come twice (9:20-27)</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8832662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Slide Image Placeholder 1"/>
          <p:cNvSpPr>
            <a:spLocks noGrp="1" noRot="1" noChangeAspect="1"/>
          </p:cNvSpPr>
          <p:nvPr>
            <p:ph type="sldImg"/>
          </p:nvPr>
        </p:nvSpPr>
        <p:spPr>
          <a:ln/>
        </p:spPr>
      </p:sp>
      <p:sp>
        <p:nvSpPr>
          <p:cNvPr id="6062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a:solidFill>
                <a:schemeClr val="bg1"/>
              </a:solidFill>
              <a:latin typeface="Arial" charset="0"/>
              <a:ea typeface="ＭＳ Ｐゴシック" charset="0"/>
              <a:cs typeface="Arial" charset="0"/>
            </a:endParaRPr>
          </a:p>
        </p:txBody>
      </p:sp>
      <p:sp>
        <p:nvSpPr>
          <p:cNvPr id="6062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8D8B9D1-4339-FC4C-9FC9-171FBFA683E8}" type="slidenum">
              <a:rPr lang="en-US" sz="1200">
                <a:solidFill>
                  <a:srgbClr val="000000"/>
                </a:solidFill>
              </a:rPr>
              <a:pPr/>
              <a:t>81</a:t>
            </a:fld>
            <a:endParaRPr lang="en-US" sz="1200">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56F6CA5-FB7A-9F41-90C5-19388690FADB}" type="slidenum">
              <a:rPr lang="en-GB" sz="1200">
                <a:solidFill>
                  <a:srgbClr val="FFFFFF"/>
                </a:solidFill>
              </a:rPr>
              <a:pPr/>
              <a:t>82</a:t>
            </a:fld>
            <a:endParaRPr lang="en-GB" sz="1200">
              <a:solidFill>
                <a:srgbClr val="FFFFFF"/>
              </a:solidFill>
            </a:endParaRPr>
          </a:p>
        </p:txBody>
      </p:sp>
      <p:sp>
        <p:nvSpPr>
          <p:cNvPr id="608258" name="Rectangle 2"/>
          <p:cNvSpPr>
            <a:spLocks noGrp="1" noRot="1" noChangeAspect="1" noChangeArrowheads="1"/>
          </p:cNvSpPr>
          <p:nvPr>
            <p:ph type="sldImg"/>
          </p:nvPr>
        </p:nvSpPr>
        <p:spPr>
          <a:solidFill>
            <a:srgbClr val="FFFFFF"/>
          </a:solidFill>
          <a:ln/>
        </p:spPr>
      </p:sp>
      <p:sp>
        <p:nvSpPr>
          <p:cNvPr id="6082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Slide Image Placeholder 1"/>
          <p:cNvSpPr>
            <a:spLocks noGrp="1" noRot="1" noChangeAspect="1"/>
          </p:cNvSpPr>
          <p:nvPr>
            <p:ph type="sldImg"/>
          </p:nvPr>
        </p:nvSpPr>
        <p:spPr>
          <a:ln/>
        </p:spPr>
      </p:sp>
      <p:sp>
        <p:nvSpPr>
          <p:cNvPr id="6103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algn="r" rtl="1"/>
            <a:r>
              <a:rPr lang="ar-JO" b="1" dirty="0">
                <a:solidFill>
                  <a:schemeClr val="bg1"/>
                </a:solidFill>
                <a:latin typeface="Arial" charset="0"/>
                <a:ea typeface="ＭＳ Ｐゴシック" charset="0"/>
                <a:cs typeface="Arial" charset="0"/>
              </a:rPr>
              <a:t>للحصول على تفسير تدبيري لكل من هذه العبارات الست، راجع المخطط التفسيري لدانيال 9: 24 في الصفحات السابقة. </a:t>
            </a:r>
          </a:p>
        </p:txBody>
      </p:sp>
      <p:sp>
        <p:nvSpPr>
          <p:cNvPr id="6103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A4AB4B5-C540-B743-BDAE-C515ABA58C42}" type="slidenum">
              <a:rPr lang="en-US" sz="1200">
                <a:solidFill>
                  <a:srgbClr val="000000"/>
                </a:solidFill>
              </a:rPr>
              <a:pPr/>
              <a:t>83</a:t>
            </a:fld>
            <a:endParaRPr lang="en-US" sz="1200">
              <a:solidFill>
                <a:srgbClr val="000000"/>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Slide Image Placeholder 1"/>
          <p:cNvSpPr>
            <a:spLocks noGrp="1" noRot="1" noChangeAspect="1"/>
          </p:cNvSpPr>
          <p:nvPr>
            <p:ph type="sldImg"/>
          </p:nvPr>
        </p:nvSpPr>
        <p:spPr>
          <a:ln/>
        </p:spPr>
      </p:sp>
      <p:sp>
        <p:nvSpPr>
          <p:cNvPr id="6123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marL="342900" indent="-342900" algn="r" rtl="1">
              <a:buFontTx/>
              <a:buChar char="•"/>
            </a:pPr>
            <a:r>
              <a:rPr lang="ar-JO" b="1" dirty="0">
                <a:solidFill>
                  <a:schemeClr val="bg1"/>
                </a:solidFill>
                <a:latin typeface="Arial" charset="0"/>
                <a:ea typeface="ＭＳ Ｐゴシック" charset="0"/>
                <a:cs typeface="Arial" charset="0"/>
              </a:rPr>
              <a:t>هذا المنظور العهدي وجد مؤخرًا دعمًا من قبل ميرديث ج. كلاين، في "عهد الأسبوع السبعين،" في الناموس والأنبياء. أعدت دراسات العهد القديم تكريمًا لأزوالد طومسون أليس، تحرير بقلم: جون. هـ. سكيلتون (نوتلي، نيوجيرسي، 1974) 452 – 69، وخاصة الصفحات 461 – 469؛ مقتبس من قبل هوهنر، 132.</a:t>
            </a:r>
            <a:endParaRPr lang="en-US" b="1" dirty="0">
              <a:solidFill>
                <a:schemeClr val="bg1"/>
              </a:solidFill>
              <a:latin typeface="Arial" charset="0"/>
              <a:ea typeface="ＭＳ Ｐゴシック" charset="0"/>
              <a:cs typeface="Arial" charset="0"/>
            </a:endParaRPr>
          </a:p>
        </p:txBody>
      </p:sp>
      <p:sp>
        <p:nvSpPr>
          <p:cNvPr id="6123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C808F46-E670-364D-8DB5-4E1A4CC4229C}" type="slidenum">
              <a:rPr lang="en-US" sz="1200">
                <a:solidFill>
                  <a:srgbClr val="000000"/>
                </a:solidFill>
              </a:rPr>
              <a:pPr/>
              <a:t>84</a:t>
            </a:fld>
            <a:endParaRPr lang="en-US" sz="1200">
              <a:solidFill>
                <a:srgbClr val="000000"/>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226E20D3-B20B-6B42-8D5F-E85D0B618F26}" type="slidenum">
              <a:rPr lang="en-US" sz="1200">
                <a:solidFill>
                  <a:srgbClr val="000000"/>
                </a:solidFill>
                <a:latin typeface="Times New Roman" charset="0"/>
              </a:rPr>
              <a:pPr eaLnBrk="1" hangingPunct="1"/>
              <a:t>85</a:t>
            </a:fld>
            <a:endParaRPr lang="en-US" sz="1200">
              <a:solidFill>
                <a:srgbClr val="000000"/>
              </a:solidFill>
              <a:latin typeface="Times New Roman" charset="0"/>
            </a:endParaRPr>
          </a:p>
        </p:txBody>
      </p:sp>
      <p:sp>
        <p:nvSpPr>
          <p:cNvPr id="614402" name="Rectangle 1026"/>
          <p:cNvSpPr>
            <a:spLocks noGrp="1" noRot="1" noChangeAspect="1" noChangeArrowheads="1" noTextEdit="1"/>
          </p:cNvSpPr>
          <p:nvPr>
            <p:ph type="sldImg"/>
          </p:nvPr>
        </p:nvSpPr>
        <p:spPr>
          <a:solidFill>
            <a:srgbClr val="FFFFFF"/>
          </a:solidFill>
          <a:ln/>
        </p:spPr>
      </p:sp>
      <p:sp>
        <p:nvSpPr>
          <p:cNvPr id="6144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382E16-9629-8443-927E-4A08DB1342C6}" type="slidenum">
              <a:rPr lang="en-US" sz="1200">
                <a:solidFill>
                  <a:prstClr val="black"/>
                </a:solidFill>
              </a:rPr>
              <a:pPr eaLnBrk="1" hangingPunct="1"/>
              <a:t>86</a:t>
            </a:fld>
            <a:endParaRPr lang="en-US" sz="1200">
              <a:solidFill>
                <a:prstClr val="black"/>
              </a:solidFill>
            </a:endParaRPr>
          </a:p>
        </p:txBody>
      </p:sp>
      <p:sp>
        <p:nvSpPr>
          <p:cNvPr id="347138" name="Rectangle 1026"/>
          <p:cNvSpPr>
            <a:spLocks noGrp="1" noRot="1" noChangeAspect="1" noChangeArrowheads="1" noTextEdit="1"/>
          </p:cNvSpPr>
          <p:nvPr>
            <p:ph type="sldImg"/>
          </p:nvPr>
        </p:nvSpPr>
        <p:spPr>
          <a:solidFill>
            <a:srgbClr val="FFFFFF"/>
          </a:solidFill>
          <a:ln/>
        </p:spPr>
      </p:sp>
      <p:sp>
        <p:nvSpPr>
          <p:cNvPr id="347139"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3DF60110-E67C-1648-81E8-5875686034ED}" type="slidenum">
              <a:rPr lang="en-US" sz="1200">
                <a:solidFill>
                  <a:srgbClr val="000000"/>
                </a:solidFill>
                <a:latin typeface="Times New Roman" charset="0"/>
              </a:rPr>
              <a:pPr eaLnBrk="1" hangingPunct="1"/>
              <a:t>87</a:t>
            </a:fld>
            <a:endParaRPr lang="en-US" sz="1200">
              <a:solidFill>
                <a:srgbClr val="000000"/>
              </a:solidFill>
              <a:latin typeface="Times New Roman" charset="0"/>
            </a:endParaRPr>
          </a:p>
        </p:txBody>
      </p:sp>
      <p:sp>
        <p:nvSpPr>
          <p:cNvPr id="618498" name="Rectangle 1026"/>
          <p:cNvSpPr>
            <a:spLocks noGrp="1" noRot="1" noChangeAspect="1" noChangeArrowheads="1" noTextEdit="1"/>
          </p:cNvSpPr>
          <p:nvPr>
            <p:ph type="sldImg"/>
          </p:nvPr>
        </p:nvSpPr>
        <p:spPr>
          <a:solidFill>
            <a:srgbClr val="FFFFFF"/>
          </a:solidFill>
          <a:ln/>
        </p:spPr>
      </p:sp>
      <p:sp>
        <p:nvSpPr>
          <p:cNvPr id="618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Slide Image Placeholder 1"/>
          <p:cNvSpPr>
            <a:spLocks noGrp="1" noRot="1" noChangeAspect="1"/>
          </p:cNvSpPr>
          <p:nvPr>
            <p:ph type="sldImg"/>
          </p:nvPr>
        </p:nvSpPr>
        <p:spPr>
          <a:ln/>
        </p:spPr>
      </p:sp>
      <p:sp>
        <p:nvSpPr>
          <p:cNvPr id="4904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algn="r" rtl="1"/>
            <a:r>
              <a:rPr lang="ar-JO" dirty="0">
                <a:latin typeface="Times New Roman" charset="0"/>
                <a:ea typeface="ＭＳ Ｐゴシック" charset="0"/>
                <a:cs typeface="ＭＳ Ｐゴシック" charset="0"/>
              </a:rPr>
              <a:t>إن كلمة إكليل في رؤيا 6: 2 هي (استفانونس)، التي تعني "إكليل المنتصر." والإكليل الذي يرتديه يسوع المسيح هو (</a:t>
            </a:r>
            <a:r>
              <a:rPr lang="en-US" dirty="0" err="1">
                <a:latin typeface="Times New Roman" charset="0"/>
                <a:ea typeface="ＭＳ Ｐゴシック" charset="0"/>
                <a:cs typeface="ＭＳ Ｐゴシック" charset="0"/>
              </a:rPr>
              <a:t>diadema</a:t>
            </a:r>
            <a:r>
              <a:rPr lang="en-US" dirty="0">
                <a:latin typeface="Times New Roman" charset="0"/>
                <a:ea typeface="ＭＳ Ｐゴシック" charset="0"/>
                <a:cs typeface="ＭＳ Ｐゴシック" charset="0"/>
              </a:rPr>
              <a:t>) </a:t>
            </a:r>
            <a:r>
              <a:rPr lang="ar-JO" dirty="0">
                <a:latin typeface="Times New Roman" charset="0"/>
                <a:ea typeface="ＭＳ Ｐゴシック" charset="0"/>
                <a:cs typeface="ＭＳ Ｐゴシック" charset="0"/>
              </a:rPr>
              <a:t>أي "التاج الملكي" (رؤيا 19: 12). لا يمكن لضد المسيح أن يرتدي هذا الإكليل أبدًا، لأنه يخص ابن الله فقط." (ويرزبي).</a:t>
            </a:r>
            <a:endParaRPr lang="en-US" dirty="0">
              <a:latin typeface="Times New Roman" charset="0"/>
              <a:ea typeface="ＭＳ Ｐゴシック" charset="0"/>
              <a:cs typeface="ＭＳ Ｐゴシック" charset="0"/>
            </a:endParaRPr>
          </a:p>
        </p:txBody>
      </p:sp>
      <p:sp>
        <p:nvSpPr>
          <p:cNvPr id="4904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32A7784-45A5-F145-9DE8-E197783BDEFB}" type="slidenum">
              <a:rPr lang="en-GB" sz="1200">
                <a:solidFill>
                  <a:srgbClr val="000000"/>
                </a:solidFill>
                <a:latin typeface="Calibri" charset="0"/>
              </a:rPr>
              <a:pPr/>
              <a:t>9</a:t>
            </a:fld>
            <a:endParaRPr lang="en-GB" sz="1200">
              <a:solidFill>
                <a:srgbClr val="000000"/>
              </a:solidFill>
              <a:latin typeface="Calibri"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5" name="Slide Image Placeholder 1"/>
          <p:cNvSpPr>
            <a:spLocks noGrp="1" noRot="1" noChangeAspect="1"/>
          </p:cNvSpPr>
          <p:nvPr>
            <p:ph type="sldImg"/>
          </p:nvPr>
        </p:nvSpPr>
        <p:spPr>
          <a:ln/>
        </p:spPr>
      </p:sp>
      <p:sp>
        <p:nvSpPr>
          <p:cNvPr id="6205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342900" indent="-342900">
              <a:buFontTx/>
              <a:buChar char="•"/>
            </a:pPr>
            <a:endParaRPr lang="en-US" b="1">
              <a:solidFill>
                <a:schemeClr val="bg1"/>
              </a:solidFill>
              <a:latin typeface="Arial" charset="0"/>
              <a:ea typeface="ＭＳ Ｐゴシック" charset="0"/>
              <a:cs typeface="Arial" charset="0"/>
            </a:endParaRPr>
          </a:p>
        </p:txBody>
      </p:sp>
      <p:sp>
        <p:nvSpPr>
          <p:cNvPr id="6205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D187C1D-BC25-594D-A848-CCC61AFC4C5F}" type="slidenum">
              <a:rPr lang="en-US" sz="1200">
                <a:solidFill>
                  <a:srgbClr val="000000"/>
                </a:solidFill>
              </a:rPr>
              <a:pPr/>
              <a:t>88</a:t>
            </a:fld>
            <a:endParaRPr lang="en-US" sz="1200">
              <a:solidFill>
                <a:srgbClr val="000000"/>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1" name="Slide Image Placeholder 1"/>
          <p:cNvSpPr>
            <a:spLocks noGrp="1" noRot="1" noChangeAspect="1"/>
          </p:cNvSpPr>
          <p:nvPr>
            <p:ph type="sldImg"/>
          </p:nvPr>
        </p:nvSpPr>
        <p:spPr>
          <a:ln/>
        </p:spPr>
      </p:sp>
      <p:sp>
        <p:nvSpPr>
          <p:cNvPr id="6246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342900" indent="-342900">
              <a:buFontTx/>
              <a:buChar char="•"/>
            </a:pPr>
            <a:endParaRPr lang="en-US" b="1">
              <a:solidFill>
                <a:schemeClr val="bg1"/>
              </a:solidFill>
              <a:latin typeface="Arial" charset="0"/>
              <a:ea typeface="ＭＳ Ｐゴシック" charset="0"/>
              <a:cs typeface="Arial" charset="0"/>
            </a:endParaRPr>
          </a:p>
        </p:txBody>
      </p:sp>
      <p:sp>
        <p:nvSpPr>
          <p:cNvPr id="6246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FFF3366-21CA-244A-95CE-3FBD9A8B89AE}" type="slidenum">
              <a:rPr lang="en-US" sz="1200">
                <a:solidFill>
                  <a:srgbClr val="000000"/>
                </a:solidFill>
              </a:rPr>
              <a:pPr/>
              <a:t>91</a:t>
            </a:fld>
            <a:endParaRPr lang="en-US" sz="1200">
              <a:solidFill>
                <a:srgbClr val="000000"/>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6AFF5A6-88ED-1645-BAF9-85795FB3498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43426" name="Rectangle 1026"/>
          <p:cNvSpPr>
            <a:spLocks noGrp="1" noRot="1" noChangeAspect="1" noChangeArrowheads="1" noTextEdit="1"/>
          </p:cNvSpPr>
          <p:nvPr>
            <p:ph type="sldImg"/>
          </p:nvPr>
        </p:nvSpPr>
        <p:spPr>
          <a:ln/>
        </p:spPr>
      </p:sp>
      <p:sp>
        <p:nvSpPr>
          <p:cNvPr id="7434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OS-27-Daniel-404</a:t>
            </a:r>
          </a:p>
          <a:p>
            <a:r>
              <a:rPr lang="en-US" dirty="0">
                <a:latin typeface="Times New Roman" charset="0"/>
                <a:ea typeface="ＭＳ Ｐゴシック" charset="0"/>
                <a:cs typeface="ＭＳ Ｐゴシック" charset="0"/>
              </a:rPr>
              <a:t>NS-27-Rev1-2-slide 168</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a:t>
            </a:r>
          </a:p>
          <a:p>
            <a:r>
              <a:rPr lang="en-US" dirty="0">
                <a:latin typeface="Times New Roman" charset="0"/>
                <a:ea typeface="ＭＳ Ｐゴシック" charset="0"/>
                <a:cs typeface="ＭＳ Ｐゴシック" charset="0"/>
              </a:rPr>
              <a:t>BE-27-Daniel-94</a:t>
            </a:r>
          </a:p>
          <a:p>
            <a:r>
              <a:rPr lang="en-US" dirty="0">
                <a:latin typeface="Times New Roman" charset="0"/>
                <a:ea typeface="ＭＳ Ｐゴシック" charset="0"/>
                <a:cs typeface="ＭＳ Ｐゴシック" charset="0"/>
              </a:rPr>
              <a:t>OS-27-Daniel-405</a:t>
            </a:r>
          </a:p>
          <a:p>
            <a:r>
              <a:rPr lang="en-US" dirty="0">
                <a:latin typeface="Times New Roman" charset="0"/>
                <a:ea typeface="ＭＳ Ｐゴシック" charset="0"/>
                <a:cs typeface="ＭＳ Ｐゴシック" charset="0"/>
              </a:rPr>
              <a:t>NS-22-Rev7-12-slide 99</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9088D39-4B2E-6741-AE6C-0A77127650DE}" type="slidenum">
              <a:rPr lang="en-GB" sz="1200">
                <a:solidFill>
                  <a:schemeClr val="bg1"/>
                </a:solidFill>
              </a:rPr>
              <a:pPr/>
              <a:t>94</a:t>
            </a:fld>
            <a:endParaRPr lang="en-GB" sz="1200">
              <a:solidFill>
                <a:schemeClr val="bg1"/>
              </a:solidFill>
            </a:endParaRPr>
          </a:p>
        </p:txBody>
      </p:sp>
      <p:sp>
        <p:nvSpPr>
          <p:cNvPr id="632834" name="Rectangle 2"/>
          <p:cNvSpPr>
            <a:spLocks noGrp="1" noRot="1" noChangeAspect="1" noChangeArrowheads="1"/>
          </p:cNvSpPr>
          <p:nvPr>
            <p:ph type="sldImg"/>
          </p:nvPr>
        </p:nvSpPr>
        <p:spPr>
          <a:solidFill>
            <a:srgbClr val="FFFFFF"/>
          </a:solidFill>
          <a:ln/>
        </p:spPr>
      </p:sp>
      <p:sp>
        <p:nvSpPr>
          <p:cNvPr id="6328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F0CB67F-BECC-6E45-AD16-13860697C857}" type="slidenum">
              <a:rPr lang="en-GB" sz="1200">
                <a:solidFill>
                  <a:schemeClr val="bg1"/>
                </a:solidFill>
              </a:rPr>
              <a:pPr/>
              <a:t>95</a:t>
            </a:fld>
            <a:endParaRPr lang="en-GB" sz="1200">
              <a:solidFill>
                <a:schemeClr val="bg1"/>
              </a:solidFill>
            </a:endParaRPr>
          </a:p>
        </p:txBody>
      </p:sp>
      <p:sp>
        <p:nvSpPr>
          <p:cNvPr id="634882" name="Rectangle 2"/>
          <p:cNvSpPr>
            <a:spLocks noGrp="1" noRot="1" noChangeAspect="1" noChangeArrowheads="1"/>
          </p:cNvSpPr>
          <p:nvPr>
            <p:ph type="sldImg"/>
          </p:nvPr>
        </p:nvSpPr>
        <p:spPr>
          <a:solidFill>
            <a:srgbClr val="FFFFFF"/>
          </a:solidFill>
          <a:ln/>
        </p:spPr>
      </p:sp>
      <p:sp>
        <p:nvSpPr>
          <p:cNvPr id="634883"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algn="r" rtl="1"/>
            <a:r>
              <a:rPr lang="ar-SA" dirty="0">
                <a:latin typeface="Times New Roman" charset="0"/>
                <a:ea typeface="ＭＳ Ｐゴシック" charset="0"/>
                <a:cs typeface="ＭＳ Ｐゴシック" charset="0"/>
              </a:rPr>
              <a:t>عندما أشار يسوع إلى "أزمنة الأمم" (لوقا 21: 24)، فقد عنى بذلك الفترة التي لم يكن فيها ملك يهودي على عرش إسرائيل. كان صدقيا آخر ملوك يهوذا، وقد عُزل عام 586 ق. م. الملك التالي هو يسوع، الذي سيملك على إسرائيل حتى نهاية فترة الكنيسة والضيقة. في هذه الفترة بين هذين الملكين اليهوديين، سيطر على إسرائيل حكام آخرين – جميعهم من الأمم. حتى دولة إسرائيل الحالية ليس لديها ملك، وليس لها سيادة بمعنى الدول الأخرى، لأنها في كثير من الأحيان يجب أن تسعى للحصول على موافقة الأمم كالولايات المتحدة في أمور بسيطة، كالأمن والتوسع وما إلى ذلك.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CBD3E6-3F73-1146-A857-A8F7BAD698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5714" name="Rectangle 2"/>
          <p:cNvSpPr>
            <a:spLocks noGrp="1" noRot="1" noChangeAspect="1" noChangeArrowheads="1" noTextEdit="1"/>
          </p:cNvSpPr>
          <p:nvPr>
            <p:ph type="sldImg"/>
          </p:nvPr>
        </p:nvSpPr>
        <p:spPr>
          <a:ln/>
        </p:spPr>
      </p:sp>
      <p:sp>
        <p:nvSpPr>
          <p:cNvPr id="75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B8CA8EF-02CD-9D40-8EB1-553963AF5DAD}" type="slidenum">
              <a:rPr lang="en-GB" sz="1200">
                <a:solidFill>
                  <a:schemeClr val="bg1"/>
                </a:solidFill>
              </a:rPr>
              <a:pPr/>
              <a:t>97</a:t>
            </a:fld>
            <a:endParaRPr lang="en-GB" sz="1200">
              <a:solidFill>
                <a:schemeClr val="bg1"/>
              </a:solidFill>
            </a:endParaRPr>
          </a:p>
        </p:txBody>
      </p:sp>
      <p:sp>
        <p:nvSpPr>
          <p:cNvPr id="638978" name="Rectangle 2"/>
          <p:cNvSpPr>
            <a:spLocks noGrp="1" noRot="1" noChangeAspect="1" noChangeArrowheads="1"/>
          </p:cNvSpPr>
          <p:nvPr>
            <p:ph type="sldImg"/>
          </p:nvPr>
        </p:nvSpPr>
        <p:spPr>
          <a:solidFill>
            <a:srgbClr val="FFFFFF"/>
          </a:solidFill>
          <a:ln/>
        </p:spPr>
      </p:sp>
      <p:sp>
        <p:nvSpPr>
          <p:cNvPr id="63897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18AC861-D895-694C-B008-A55671E65239}" type="slidenum">
              <a:rPr lang="en-GB" sz="1200">
                <a:solidFill>
                  <a:schemeClr val="bg1"/>
                </a:solidFill>
              </a:rPr>
              <a:pPr/>
              <a:t>98</a:t>
            </a:fld>
            <a:endParaRPr lang="en-GB" sz="1200">
              <a:solidFill>
                <a:schemeClr val="bg1"/>
              </a:solidFill>
            </a:endParaRPr>
          </a:p>
        </p:txBody>
      </p:sp>
      <p:sp>
        <p:nvSpPr>
          <p:cNvPr id="641026" name="Rectangle 2"/>
          <p:cNvSpPr>
            <a:spLocks noGrp="1" noRot="1" noChangeAspect="1" noChangeArrowheads="1"/>
          </p:cNvSpPr>
          <p:nvPr>
            <p:ph type="sldImg"/>
          </p:nvPr>
        </p:nvSpPr>
        <p:spPr>
          <a:solidFill>
            <a:srgbClr val="FFFFFF"/>
          </a:solidFill>
          <a:ln/>
        </p:spPr>
      </p:sp>
      <p:sp>
        <p:nvSpPr>
          <p:cNvPr id="64102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Parallel texts build upon this teaching by saying that the Antichrist will set up this abomination that causes desolation (Matt 24:15) where he will declare himself to be God: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“He will exalt himself and defy everything that people call god and every object of worship. He will even sit in the temple of God, claiming that he himself is God” (</a:t>
            </a:r>
            <a:r>
              <a:rPr lang="en-US" dirty="0">
                <a:latin typeface="Arial" panose="020B0604020202020204" pitchFamily="34" charset="0"/>
                <a:ea typeface="ＭＳ Ｐゴシック" charset="0"/>
                <a:cs typeface="Arial" panose="020B0604020202020204" pitchFamily="34" charset="0"/>
              </a:rPr>
              <a:t>2 Thess 2:4 NLT).</a:t>
            </a:r>
            <a:endPar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Then the beast was allowed to speak great blasphemies against God. And he was given authority to do whatever he wanted for forty-two months.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6</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he spoke terrible words of blasphemy against God, slandering his name and his dwelling—that is, those who dwell in heaven.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7</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the beast was allowed to wage war against God’s holy people and to conquer them. And he was given authority to rule over every tribe and people and language and nation.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8</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all the people who belong to this world worshiped the beast. They are the ones whose names were not written in the Book of Life that belongs to the Lamb who was slaughtered before the world was made” (Rev 13:5-8 NLT).</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OS-27-Daniel-330</a:t>
            </a:r>
          </a:p>
          <a:p>
            <a:r>
              <a:rPr lang="en-US" dirty="0">
                <a:latin typeface="Arial" panose="020B0604020202020204" pitchFamily="34" charset="0"/>
                <a:cs typeface="Arial" panose="020B0604020202020204" pitchFamily="34" charset="0"/>
              </a:rPr>
              <a:t>OS-Ezekiel 40-48-Slide 16</a:t>
            </a:r>
          </a:p>
          <a:p>
            <a:r>
              <a:rPr lang="en-US" dirty="0">
                <a:latin typeface="Arial" panose="020B0604020202020204" pitchFamily="34" charset="0"/>
                <a:cs typeface="Arial" panose="020B0604020202020204" pitchFamily="34" charset="0"/>
              </a:rPr>
              <a:t>OS-37-Haggai-96</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02099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Slide Image Placeholder 1"/>
          <p:cNvSpPr>
            <a:spLocks noGrp="1" noRot="1" noChangeAspect="1"/>
          </p:cNvSpPr>
          <p:nvPr>
            <p:ph type="sldImg"/>
          </p:nvPr>
        </p:nvSpPr>
        <p:spPr>
          <a:ln/>
        </p:spPr>
      </p:sp>
      <p:sp>
        <p:nvSpPr>
          <p:cNvPr id="4925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algn="r" rtl="1"/>
            <a:r>
              <a:rPr lang="ar-JO" dirty="0">
                <a:latin typeface="Times New Roman" charset="0"/>
                <a:ea typeface="ＭＳ Ｐゴシック" charset="0"/>
                <a:cs typeface="ＭＳ Ｐゴシック" charset="0"/>
              </a:rPr>
              <a:t>إن كلمة إكليل في رؤيا 6: 2 هي (استفانونس)، التي تعني "إكليل المنتصر." والإكليل الذي يرتديه يسوع المسيح هو </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diadema</a:t>
            </a:r>
            <a:r>
              <a:rPr lang="en-US" dirty="0">
                <a:latin typeface="Times New Roman" charset="0"/>
                <a:ea typeface="ＭＳ Ｐゴシック" charset="0"/>
                <a:cs typeface="ＭＳ Ｐゴシック" charset="0"/>
              </a:rPr>
              <a:t>)</a:t>
            </a:r>
            <a:r>
              <a:rPr lang="ar-JO" dirty="0">
                <a:latin typeface="Times New Roman" charset="0"/>
                <a:ea typeface="ＭＳ Ｐゴシック" charset="0"/>
                <a:cs typeface="ＭＳ Ｐゴシック" charset="0"/>
              </a:rPr>
              <a:t> أي "التاج الملكي" (رؤيا 19: 12). لا يمكن لضد المسيح أن يرتدي هذا الإكليل أبدًا، لأنه يخص ابن الله فقط." (ويرزبي).</a:t>
            </a:r>
            <a:endParaRPr lang="en-US" dirty="0">
              <a:latin typeface="Times New Roman" charset="0"/>
              <a:ea typeface="ＭＳ Ｐゴシック" charset="0"/>
              <a:cs typeface="ＭＳ Ｐゴシック" charset="0"/>
            </a:endParaRPr>
          </a:p>
        </p:txBody>
      </p:sp>
      <p:sp>
        <p:nvSpPr>
          <p:cNvPr id="4925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2A4DFC1-159D-354B-95FB-E65686EF8939}" type="slidenum">
              <a:rPr lang="en-GB" sz="1200">
                <a:solidFill>
                  <a:srgbClr val="000000"/>
                </a:solidFill>
                <a:latin typeface="Calibri" charset="0"/>
              </a:rPr>
              <a:pPr/>
              <a:t>10</a:t>
            </a:fld>
            <a:endParaRPr lang="en-GB" sz="1200">
              <a:solidFill>
                <a:srgbClr val="000000"/>
              </a:solidFill>
              <a:latin typeface="Calibri"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ES Eschatology (Future) in Arabic</a:t>
            </a:r>
          </a:p>
        </p:txBody>
      </p:sp>
    </p:spTree>
    <p:extLst>
      <p:ext uri="{BB962C8B-B14F-4D97-AF65-F5344CB8AC3E}">
        <p14:creationId xmlns:p14="http://schemas.microsoft.com/office/powerpoint/2010/main" val="1816876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9B75AB9-755A-2748-93FA-B7CA0AA06E6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2418" name="Rectangle 1026"/>
          <p:cNvSpPr>
            <a:spLocks noGrp="1" noRot="1" noChangeAspect="1" noChangeArrowheads="1" noTextEdit="1"/>
          </p:cNvSpPr>
          <p:nvPr>
            <p:ph type="sldImg"/>
          </p:nvPr>
        </p:nvSpPr>
        <p:spPr>
          <a:ln/>
        </p:spPr>
      </p:sp>
      <p:sp>
        <p:nvSpPr>
          <p:cNvPr id="57241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dream rightfully gave Babylon prominence. How?</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B1F8B6-11B4-FA44-BF32-9840E8FB6172}" type="slidenum">
              <a:rPr lang="en-US"/>
              <a:pPr>
                <a:defRPr/>
              </a:pPr>
              <a:t>‹#›</a:t>
            </a:fld>
            <a:endParaRPr lang="en-US"/>
          </a:p>
        </p:txBody>
      </p:sp>
    </p:spTree>
    <p:extLst>
      <p:ext uri="{BB962C8B-B14F-4D97-AF65-F5344CB8AC3E}">
        <p14:creationId xmlns:p14="http://schemas.microsoft.com/office/powerpoint/2010/main" val="114156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1662DA-EE67-4F4F-A437-E71EDAC560BD}" type="slidenum">
              <a:rPr lang="en-US"/>
              <a:pPr>
                <a:defRPr/>
              </a:pPr>
              <a:t>‹#›</a:t>
            </a:fld>
            <a:endParaRPr lang="en-US"/>
          </a:p>
        </p:txBody>
      </p:sp>
    </p:spTree>
    <p:extLst>
      <p:ext uri="{BB962C8B-B14F-4D97-AF65-F5344CB8AC3E}">
        <p14:creationId xmlns:p14="http://schemas.microsoft.com/office/powerpoint/2010/main" val="25306802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89858" name="Rectangle 1026"/>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r>
              <a:rPr lang="en-US"/>
              <a:t>Click to edit Master title style</a:t>
            </a:r>
          </a:p>
        </p:txBody>
      </p:sp>
      <p:sp>
        <p:nvSpPr>
          <p:cNvPr id="889859" name="Rectangle 1027"/>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solidFill>
                  <a:srgbClr val="FFFFFF"/>
                </a:solidFill>
                <a:ea typeface="ＭＳ Ｐゴシック"/>
                <a:cs typeface="ＭＳ Ｐゴシック"/>
              </a:defRPr>
            </a:lvl1pPr>
          </a:lstStyle>
          <a:p>
            <a:pPr>
              <a:defRPr/>
            </a:pPr>
            <a:fld id="{562CA9A5-1A25-5C44-9DC8-C423D75E68F5}" type="slidenum">
              <a:rPr lang="en-US"/>
              <a:pPr>
                <a:defRPr/>
              </a:pPr>
              <a:t>‹#›</a:t>
            </a:fld>
            <a:endParaRPr lang="en-US"/>
          </a:p>
        </p:txBody>
      </p:sp>
    </p:spTree>
    <p:extLst>
      <p:ext uri="{BB962C8B-B14F-4D97-AF65-F5344CB8AC3E}">
        <p14:creationId xmlns:p14="http://schemas.microsoft.com/office/powerpoint/2010/main" val="21895747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DE44749E-7953-6142-813B-B8F042BC61D1}" type="slidenum">
              <a:rPr lang="en-US"/>
              <a:pPr>
                <a:defRPr/>
              </a:pPr>
              <a:t>‹#›</a:t>
            </a:fld>
            <a:endParaRPr lang="en-US"/>
          </a:p>
        </p:txBody>
      </p:sp>
    </p:spTree>
    <p:extLst>
      <p:ext uri="{BB962C8B-B14F-4D97-AF65-F5344CB8AC3E}">
        <p14:creationId xmlns:p14="http://schemas.microsoft.com/office/powerpoint/2010/main" val="29636959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4EFEFFF-6143-A54B-8E59-C536E46D4EC4}" type="slidenum">
              <a:rPr lang="en-US"/>
              <a:pPr>
                <a:defRPr/>
              </a:pPr>
              <a:t>‹#›</a:t>
            </a:fld>
            <a:endParaRPr lang="en-US"/>
          </a:p>
        </p:txBody>
      </p:sp>
    </p:spTree>
    <p:extLst>
      <p:ext uri="{BB962C8B-B14F-4D97-AF65-F5344CB8AC3E}">
        <p14:creationId xmlns:p14="http://schemas.microsoft.com/office/powerpoint/2010/main" val="16800403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5B8A27D-CAFE-CC43-836E-66EDE6D0F77F}" type="slidenum">
              <a:rPr lang="en-US"/>
              <a:pPr>
                <a:defRPr/>
              </a:pPr>
              <a:t>‹#›</a:t>
            </a:fld>
            <a:endParaRPr lang="en-US"/>
          </a:p>
        </p:txBody>
      </p:sp>
    </p:spTree>
    <p:extLst>
      <p:ext uri="{BB962C8B-B14F-4D97-AF65-F5344CB8AC3E}">
        <p14:creationId xmlns:p14="http://schemas.microsoft.com/office/powerpoint/2010/main" val="22148120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D00D013-64D9-4644-93EA-E911A99CA6E5}" type="slidenum">
              <a:rPr lang="en-US"/>
              <a:pPr>
                <a:defRPr/>
              </a:pPr>
              <a:t>‹#›</a:t>
            </a:fld>
            <a:endParaRPr lang="en-US"/>
          </a:p>
        </p:txBody>
      </p:sp>
    </p:spTree>
    <p:extLst>
      <p:ext uri="{BB962C8B-B14F-4D97-AF65-F5344CB8AC3E}">
        <p14:creationId xmlns:p14="http://schemas.microsoft.com/office/powerpoint/2010/main" val="10643292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06700E4-88E7-864A-9114-06AEC5E6B9F1}" type="slidenum">
              <a:rPr lang="en-US"/>
              <a:pPr>
                <a:defRPr/>
              </a:pPr>
              <a:t>‹#›</a:t>
            </a:fld>
            <a:endParaRPr lang="en-US"/>
          </a:p>
        </p:txBody>
      </p:sp>
    </p:spTree>
    <p:extLst>
      <p:ext uri="{BB962C8B-B14F-4D97-AF65-F5344CB8AC3E}">
        <p14:creationId xmlns:p14="http://schemas.microsoft.com/office/powerpoint/2010/main" val="33519157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8DC05B3-AD3F-684C-AA23-8612DC4916F7}" type="slidenum">
              <a:rPr lang="en-US"/>
              <a:pPr>
                <a:defRPr/>
              </a:pPr>
              <a:t>‹#›</a:t>
            </a:fld>
            <a:endParaRPr lang="en-US"/>
          </a:p>
        </p:txBody>
      </p:sp>
    </p:spTree>
    <p:extLst>
      <p:ext uri="{BB962C8B-B14F-4D97-AF65-F5344CB8AC3E}">
        <p14:creationId xmlns:p14="http://schemas.microsoft.com/office/powerpoint/2010/main" val="3021952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C876007-6EF7-1B41-B9DB-0ED793C29FCC}" type="slidenum">
              <a:rPr lang="en-US"/>
              <a:pPr>
                <a:defRPr/>
              </a:pPr>
              <a:t>‹#›</a:t>
            </a:fld>
            <a:endParaRPr lang="en-US"/>
          </a:p>
        </p:txBody>
      </p:sp>
    </p:spTree>
    <p:extLst>
      <p:ext uri="{BB962C8B-B14F-4D97-AF65-F5344CB8AC3E}">
        <p14:creationId xmlns:p14="http://schemas.microsoft.com/office/powerpoint/2010/main" val="3605844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17C7FD2-F0BA-2A42-9BAF-F20A6F763386}" type="slidenum">
              <a:rPr lang="en-US"/>
              <a:pPr>
                <a:defRPr/>
              </a:pPr>
              <a:t>‹#›</a:t>
            </a:fld>
            <a:endParaRPr lang="en-US"/>
          </a:p>
        </p:txBody>
      </p:sp>
    </p:spTree>
    <p:extLst>
      <p:ext uri="{BB962C8B-B14F-4D97-AF65-F5344CB8AC3E}">
        <p14:creationId xmlns:p14="http://schemas.microsoft.com/office/powerpoint/2010/main" val="9097632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D03FAA83-8D86-7348-B116-C0057A0A3233}" type="slidenum">
              <a:rPr lang="en-US"/>
              <a:pPr>
                <a:defRPr/>
              </a:pPr>
              <a:t>‹#›</a:t>
            </a:fld>
            <a:endParaRPr lang="en-US"/>
          </a:p>
        </p:txBody>
      </p:sp>
    </p:spTree>
    <p:extLst>
      <p:ext uri="{BB962C8B-B14F-4D97-AF65-F5344CB8AC3E}">
        <p14:creationId xmlns:p14="http://schemas.microsoft.com/office/powerpoint/2010/main" val="2448297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796493-2E49-7D49-B968-9C3ED9101417}" type="slidenum">
              <a:rPr lang="en-US"/>
              <a:pPr>
                <a:defRPr/>
              </a:pPr>
              <a:t>‹#›</a:t>
            </a:fld>
            <a:endParaRPr lang="en-US"/>
          </a:p>
        </p:txBody>
      </p:sp>
    </p:spTree>
    <p:extLst>
      <p:ext uri="{BB962C8B-B14F-4D97-AF65-F5344CB8AC3E}">
        <p14:creationId xmlns:p14="http://schemas.microsoft.com/office/powerpoint/2010/main" val="39211054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224AA95-429C-244B-AB23-5DC6D1E71990}" type="slidenum">
              <a:rPr lang="en-US"/>
              <a:pPr>
                <a:defRPr/>
              </a:pPr>
              <a:t>‹#›</a:t>
            </a:fld>
            <a:endParaRPr lang="en-US"/>
          </a:p>
        </p:txBody>
      </p:sp>
    </p:spTree>
    <p:extLst>
      <p:ext uri="{BB962C8B-B14F-4D97-AF65-F5344CB8AC3E}">
        <p14:creationId xmlns:p14="http://schemas.microsoft.com/office/powerpoint/2010/main" val="41793239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58114"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858115"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DCE4960-915C-7849-990D-C00FBF42D8E2}" type="slidenum">
              <a:rPr lang="en-US"/>
              <a:pPr>
                <a:defRPr/>
              </a:pPr>
              <a:t>‹#›</a:t>
            </a:fld>
            <a:endParaRPr lang="en-US"/>
          </a:p>
        </p:txBody>
      </p:sp>
    </p:spTree>
    <p:extLst>
      <p:ext uri="{BB962C8B-B14F-4D97-AF65-F5344CB8AC3E}">
        <p14:creationId xmlns:p14="http://schemas.microsoft.com/office/powerpoint/2010/main" val="13955386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223527E-77FF-3345-B13F-AF4C4C984AFE}" type="slidenum">
              <a:rPr lang="en-US"/>
              <a:pPr>
                <a:defRPr/>
              </a:pPr>
              <a:t>‹#›</a:t>
            </a:fld>
            <a:endParaRPr lang="en-US"/>
          </a:p>
        </p:txBody>
      </p:sp>
    </p:spTree>
    <p:extLst>
      <p:ext uri="{BB962C8B-B14F-4D97-AF65-F5344CB8AC3E}">
        <p14:creationId xmlns:p14="http://schemas.microsoft.com/office/powerpoint/2010/main" val="26579601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34324393-D89D-2946-A8AD-C87ED8C0DB36}" type="slidenum">
              <a:rPr lang="en-US"/>
              <a:pPr>
                <a:defRPr/>
              </a:pPr>
              <a:t>‹#›</a:t>
            </a:fld>
            <a:endParaRPr lang="en-US"/>
          </a:p>
        </p:txBody>
      </p:sp>
    </p:spTree>
    <p:extLst>
      <p:ext uri="{BB962C8B-B14F-4D97-AF65-F5344CB8AC3E}">
        <p14:creationId xmlns:p14="http://schemas.microsoft.com/office/powerpoint/2010/main" val="94317805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CD4367E-1E6E-A54A-873C-C7D0B642B969}" type="slidenum">
              <a:rPr lang="en-US"/>
              <a:pPr>
                <a:defRPr/>
              </a:pPr>
              <a:t>‹#›</a:t>
            </a:fld>
            <a:endParaRPr lang="en-US"/>
          </a:p>
        </p:txBody>
      </p:sp>
    </p:spTree>
    <p:extLst>
      <p:ext uri="{BB962C8B-B14F-4D97-AF65-F5344CB8AC3E}">
        <p14:creationId xmlns:p14="http://schemas.microsoft.com/office/powerpoint/2010/main" val="14898097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2032359-E019-C74D-9DCD-ED2887A81EC7}" type="slidenum">
              <a:rPr lang="en-US"/>
              <a:pPr>
                <a:defRPr/>
              </a:pPr>
              <a:t>‹#›</a:t>
            </a:fld>
            <a:endParaRPr lang="en-US"/>
          </a:p>
        </p:txBody>
      </p:sp>
    </p:spTree>
    <p:extLst>
      <p:ext uri="{BB962C8B-B14F-4D97-AF65-F5344CB8AC3E}">
        <p14:creationId xmlns:p14="http://schemas.microsoft.com/office/powerpoint/2010/main" val="31303111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1AED5B8-4761-9740-A433-A5802D379444}" type="slidenum">
              <a:rPr lang="en-US"/>
              <a:pPr>
                <a:defRPr/>
              </a:pPr>
              <a:t>‹#›</a:t>
            </a:fld>
            <a:endParaRPr lang="en-US"/>
          </a:p>
        </p:txBody>
      </p:sp>
    </p:spTree>
    <p:extLst>
      <p:ext uri="{BB962C8B-B14F-4D97-AF65-F5344CB8AC3E}">
        <p14:creationId xmlns:p14="http://schemas.microsoft.com/office/powerpoint/2010/main" val="37228202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C0F226C-A085-3849-A01E-6722082E5C6F}" type="slidenum">
              <a:rPr lang="en-US"/>
              <a:pPr>
                <a:defRPr/>
              </a:pPr>
              <a:t>‹#›</a:t>
            </a:fld>
            <a:endParaRPr lang="en-US"/>
          </a:p>
        </p:txBody>
      </p:sp>
    </p:spTree>
    <p:extLst>
      <p:ext uri="{BB962C8B-B14F-4D97-AF65-F5344CB8AC3E}">
        <p14:creationId xmlns:p14="http://schemas.microsoft.com/office/powerpoint/2010/main" val="36479437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7641D55-B2EC-924E-8870-9981C9ED5130}" type="slidenum">
              <a:rPr lang="en-US"/>
              <a:pPr>
                <a:defRPr/>
              </a:pPr>
              <a:t>‹#›</a:t>
            </a:fld>
            <a:endParaRPr lang="en-US"/>
          </a:p>
        </p:txBody>
      </p:sp>
    </p:spTree>
    <p:extLst>
      <p:ext uri="{BB962C8B-B14F-4D97-AF65-F5344CB8AC3E}">
        <p14:creationId xmlns:p14="http://schemas.microsoft.com/office/powerpoint/2010/main" val="27591282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9391D02-8624-A245-A834-1F4784A96C39}" type="slidenum">
              <a:rPr lang="en-US"/>
              <a:pPr>
                <a:defRPr/>
              </a:pPr>
              <a:t>‹#›</a:t>
            </a:fld>
            <a:endParaRPr lang="en-US"/>
          </a:p>
        </p:txBody>
      </p:sp>
    </p:spTree>
    <p:extLst>
      <p:ext uri="{BB962C8B-B14F-4D97-AF65-F5344CB8AC3E}">
        <p14:creationId xmlns:p14="http://schemas.microsoft.com/office/powerpoint/2010/main" val="2596926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8"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Comic Sans MS" pitchFamily="21" charset="0"/>
                <a:ea typeface="+mn-ea"/>
                <a:cs typeface="+mn-cs"/>
              </a:endParaRPr>
            </a:p>
          </p:txBody>
        </p:sp>
        <p:sp>
          <p:nvSpPr>
            <p:cNvPr id="10"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13"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15"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17"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Comic Sans MS" pitchFamily="21"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Comic Sans MS" pitchFamily="21" charset="0"/>
                  <a:ea typeface="+mn-ea"/>
                  <a:cs typeface="+mn-cs"/>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B832ACBE-1CFD-1B44-8B9D-F92E8D101D2B}" type="slidenum">
              <a:rPr lang="en-US"/>
              <a:pPr>
                <a:defRPr/>
              </a:pPr>
              <a:t>‹#›</a:t>
            </a:fld>
            <a:endParaRPr lang="en-US"/>
          </a:p>
        </p:txBody>
      </p:sp>
    </p:spTree>
    <p:extLst>
      <p:ext uri="{BB962C8B-B14F-4D97-AF65-F5344CB8AC3E}">
        <p14:creationId xmlns:p14="http://schemas.microsoft.com/office/powerpoint/2010/main" val="11305543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B9BAB86-4981-5845-8E83-81086BD51B4C}" type="slidenum">
              <a:rPr lang="en-US"/>
              <a:pPr>
                <a:defRPr/>
              </a:pPr>
              <a:t>‹#›</a:t>
            </a:fld>
            <a:endParaRPr lang="en-US"/>
          </a:p>
        </p:txBody>
      </p:sp>
    </p:spTree>
    <p:extLst>
      <p:ext uri="{BB962C8B-B14F-4D97-AF65-F5344CB8AC3E}">
        <p14:creationId xmlns:p14="http://schemas.microsoft.com/office/powerpoint/2010/main" val="38854680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CF185C8-2FFC-9A49-9BC2-FD13EF86946D}" type="slidenum">
              <a:rPr lang="en-US"/>
              <a:pPr>
                <a:defRPr/>
              </a:pPr>
              <a:t>‹#›</a:t>
            </a:fld>
            <a:endParaRPr lang="en-US"/>
          </a:p>
        </p:txBody>
      </p:sp>
    </p:spTree>
    <p:extLst>
      <p:ext uri="{BB962C8B-B14F-4D97-AF65-F5344CB8AC3E}">
        <p14:creationId xmlns:p14="http://schemas.microsoft.com/office/powerpoint/2010/main" val="573975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eaLnBrk="1" hangingPunct="1"/>
              <a:endParaRPr lang="en-US">
                <a:solidFill>
                  <a:srgbClr val="FFFFFF"/>
                </a:solidFill>
                <a:latin typeface="Times New Roman"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a:solidFill>
                  <a:srgbClr val="FFFFFF"/>
                </a:solidFill>
                <a:latin typeface="Times New Roman"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79565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79565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111"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77619606-A4C7-174A-BF33-794C17F62F8C}" type="slidenum">
              <a:rPr lang="en-US"/>
              <a:pPr>
                <a:defRPr/>
              </a:pPr>
              <a:t>‹#›</a:t>
            </a:fld>
            <a:endParaRPr lang="en-US"/>
          </a:p>
        </p:txBody>
      </p:sp>
    </p:spTree>
    <p:extLst>
      <p:ext uri="{BB962C8B-B14F-4D97-AF65-F5344CB8AC3E}">
        <p14:creationId xmlns:p14="http://schemas.microsoft.com/office/powerpoint/2010/main" val="6669727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0B3CD85-7AEA-824F-8736-3087F4FFA1A3}" type="slidenum">
              <a:rPr lang="en-US"/>
              <a:pPr>
                <a:defRPr/>
              </a:pPr>
              <a:t>‹#›</a:t>
            </a:fld>
            <a:endParaRPr lang="en-US"/>
          </a:p>
        </p:txBody>
      </p:sp>
    </p:spTree>
    <p:extLst>
      <p:ext uri="{BB962C8B-B14F-4D97-AF65-F5344CB8AC3E}">
        <p14:creationId xmlns:p14="http://schemas.microsoft.com/office/powerpoint/2010/main" val="289874100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1AF00C4-15C1-064D-B5D9-270ABC57E5C3}" type="slidenum">
              <a:rPr lang="en-US"/>
              <a:pPr>
                <a:defRPr/>
              </a:pPr>
              <a:t>‹#›</a:t>
            </a:fld>
            <a:endParaRPr lang="en-US"/>
          </a:p>
        </p:txBody>
      </p:sp>
    </p:spTree>
    <p:extLst>
      <p:ext uri="{BB962C8B-B14F-4D97-AF65-F5344CB8AC3E}">
        <p14:creationId xmlns:p14="http://schemas.microsoft.com/office/powerpoint/2010/main" val="34458700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EA23F94C-E1E6-6E4E-B9E5-C4C53711B139}" type="slidenum">
              <a:rPr lang="en-US"/>
              <a:pPr>
                <a:defRPr/>
              </a:pPr>
              <a:t>‹#›</a:t>
            </a:fld>
            <a:endParaRPr lang="en-US"/>
          </a:p>
        </p:txBody>
      </p:sp>
    </p:spTree>
    <p:extLst>
      <p:ext uri="{BB962C8B-B14F-4D97-AF65-F5344CB8AC3E}">
        <p14:creationId xmlns:p14="http://schemas.microsoft.com/office/powerpoint/2010/main" val="7499686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88D0BE8-F611-5443-BEDA-1E7194116F6A}" type="slidenum">
              <a:rPr lang="en-US"/>
              <a:pPr>
                <a:defRPr/>
              </a:pPr>
              <a:t>‹#›</a:t>
            </a:fld>
            <a:endParaRPr lang="en-US"/>
          </a:p>
        </p:txBody>
      </p:sp>
    </p:spTree>
    <p:extLst>
      <p:ext uri="{BB962C8B-B14F-4D97-AF65-F5344CB8AC3E}">
        <p14:creationId xmlns:p14="http://schemas.microsoft.com/office/powerpoint/2010/main" val="836884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9AA95158-20C1-0443-B401-B105629B3390}" type="slidenum">
              <a:rPr lang="en-US"/>
              <a:pPr>
                <a:defRPr/>
              </a:pPr>
              <a:t>‹#›</a:t>
            </a:fld>
            <a:endParaRPr lang="en-US"/>
          </a:p>
        </p:txBody>
      </p:sp>
    </p:spTree>
    <p:extLst>
      <p:ext uri="{BB962C8B-B14F-4D97-AF65-F5344CB8AC3E}">
        <p14:creationId xmlns:p14="http://schemas.microsoft.com/office/powerpoint/2010/main" val="2007518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860F316E-8A1D-E44B-9CB0-6F74BDFA5754}" type="slidenum">
              <a:rPr lang="en-US"/>
              <a:pPr>
                <a:defRPr/>
              </a:pPr>
              <a:t>‹#›</a:t>
            </a:fld>
            <a:endParaRPr lang="en-US"/>
          </a:p>
        </p:txBody>
      </p:sp>
    </p:spTree>
    <p:extLst>
      <p:ext uri="{BB962C8B-B14F-4D97-AF65-F5344CB8AC3E}">
        <p14:creationId xmlns:p14="http://schemas.microsoft.com/office/powerpoint/2010/main" val="112796578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BD82BCF1-0449-3F4B-A1C6-9B94B26133EE}" type="slidenum">
              <a:rPr lang="en-US"/>
              <a:pPr>
                <a:defRPr/>
              </a:pPr>
              <a:t>‹#›</a:t>
            </a:fld>
            <a:endParaRPr lang="en-US"/>
          </a:p>
        </p:txBody>
      </p:sp>
    </p:spTree>
    <p:extLst>
      <p:ext uri="{BB962C8B-B14F-4D97-AF65-F5344CB8AC3E}">
        <p14:creationId xmlns:p14="http://schemas.microsoft.com/office/powerpoint/2010/main" val="4265832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FAFAFEE-ADC3-534B-817B-4F7D251CF4B0}" type="slidenum">
              <a:rPr lang="en-US"/>
              <a:pPr>
                <a:defRPr/>
              </a:pPr>
              <a:t>‹#›</a:t>
            </a:fld>
            <a:endParaRPr lang="en-US"/>
          </a:p>
        </p:txBody>
      </p:sp>
    </p:spTree>
    <p:extLst>
      <p:ext uri="{BB962C8B-B14F-4D97-AF65-F5344CB8AC3E}">
        <p14:creationId xmlns:p14="http://schemas.microsoft.com/office/powerpoint/2010/main" val="12520785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FF0DF93-865D-7744-92C0-7749A0648BAD}" type="slidenum">
              <a:rPr lang="en-US"/>
              <a:pPr>
                <a:defRPr/>
              </a:pPr>
              <a:t>‹#›</a:t>
            </a:fld>
            <a:endParaRPr lang="en-US"/>
          </a:p>
        </p:txBody>
      </p:sp>
    </p:spTree>
    <p:extLst>
      <p:ext uri="{BB962C8B-B14F-4D97-AF65-F5344CB8AC3E}">
        <p14:creationId xmlns:p14="http://schemas.microsoft.com/office/powerpoint/2010/main" val="9032671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BDACCAE-C931-3D4E-BFEE-69826D28BA61}" type="slidenum">
              <a:rPr lang="en-US"/>
              <a:pPr>
                <a:defRPr/>
              </a:pPr>
              <a:t>‹#›</a:t>
            </a:fld>
            <a:endParaRPr lang="en-US"/>
          </a:p>
        </p:txBody>
      </p:sp>
    </p:spTree>
    <p:extLst>
      <p:ext uri="{BB962C8B-B14F-4D97-AF65-F5344CB8AC3E}">
        <p14:creationId xmlns:p14="http://schemas.microsoft.com/office/powerpoint/2010/main" val="40693182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90FA54C-8045-7C4B-BEB2-45A749C5F1FE}" type="slidenum">
              <a:rPr lang="en-US"/>
              <a:pPr>
                <a:defRPr/>
              </a:pPr>
              <a:t>‹#›</a:t>
            </a:fld>
            <a:endParaRPr lang="en-US"/>
          </a:p>
        </p:txBody>
      </p:sp>
    </p:spTree>
    <p:extLst>
      <p:ext uri="{BB962C8B-B14F-4D97-AF65-F5344CB8AC3E}">
        <p14:creationId xmlns:p14="http://schemas.microsoft.com/office/powerpoint/2010/main" val="10456985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FF67658-9B44-3A45-91B1-572360D90A2A}" type="slidenum">
              <a:rPr lang="en-US"/>
              <a:pPr>
                <a:defRPr/>
              </a:pPr>
              <a:t>‹#›</a:t>
            </a:fld>
            <a:endParaRPr lang="en-US"/>
          </a:p>
        </p:txBody>
      </p:sp>
    </p:spTree>
    <p:extLst>
      <p:ext uri="{BB962C8B-B14F-4D97-AF65-F5344CB8AC3E}">
        <p14:creationId xmlns:p14="http://schemas.microsoft.com/office/powerpoint/2010/main" val="306668932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9296685-F8B4-CC45-9627-22A5E74166AC}" type="slidenum">
              <a:rPr lang="en-US"/>
              <a:pPr>
                <a:defRPr/>
              </a:pPr>
              <a:t>‹#›</a:t>
            </a:fld>
            <a:endParaRPr lang="en-US"/>
          </a:p>
        </p:txBody>
      </p:sp>
    </p:spTree>
    <p:extLst>
      <p:ext uri="{BB962C8B-B14F-4D97-AF65-F5344CB8AC3E}">
        <p14:creationId xmlns:p14="http://schemas.microsoft.com/office/powerpoint/2010/main" val="2054227809"/>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2D8A5FC-2197-F04B-BF7A-82BDA5BE02D8}" type="slidenum">
              <a:rPr lang="en-US"/>
              <a:pPr>
                <a:defRPr/>
              </a:pPr>
              <a:t>‹#›</a:t>
            </a:fld>
            <a:endParaRPr lang="en-US"/>
          </a:p>
        </p:txBody>
      </p:sp>
    </p:spTree>
    <p:extLst>
      <p:ext uri="{BB962C8B-B14F-4D97-AF65-F5344CB8AC3E}">
        <p14:creationId xmlns:p14="http://schemas.microsoft.com/office/powerpoint/2010/main" val="28035932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65E96E2-350C-024B-B184-C305518A1F93}" type="slidenum">
              <a:rPr lang="en-US"/>
              <a:pPr>
                <a:defRPr/>
              </a:pPr>
              <a:t>‹#›</a:t>
            </a:fld>
            <a:endParaRPr lang="en-US"/>
          </a:p>
        </p:txBody>
      </p:sp>
    </p:spTree>
    <p:extLst>
      <p:ext uri="{BB962C8B-B14F-4D97-AF65-F5344CB8AC3E}">
        <p14:creationId xmlns:p14="http://schemas.microsoft.com/office/powerpoint/2010/main" val="2659713729"/>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78FB973-5999-BE4F-9B1F-B6E7FB0C7149}" type="slidenum">
              <a:rPr lang="en-US"/>
              <a:pPr>
                <a:defRPr/>
              </a:pPr>
              <a:t>‹#›</a:t>
            </a:fld>
            <a:endParaRPr lang="en-US"/>
          </a:p>
        </p:txBody>
      </p:sp>
    </p:spTree>
    <p:extLst>
      <p:ext uri="{BB962C8B-B14F-4D97-AF65-F5344CB8AC3E}">
        <p14:creationId xmlns:p14="http://schemas.microsoft.com/office/powerpoint/2010/main" val="418979983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8867ACE-5FE7-5041-AFB6-A4DBC135D552}" type="slidenum">
              <a:rPr lang="en-US"/>
              <a:pPr>
                <a:defRPr/>
              </a:pPr>
              <a:t>‹#›</a:t>
            </a:fld>
            <a:endParaRPr lang="en-US"/>
          </a:p>
        </p:txBody>
      </p:sp>
    </p:spTree>
    <p:extLst>
      <p:ext uri="{BB962C8B-B14F-4D97-AF65-F5344CB8AC3E}">
        <p14:creationId xmlns:p14="http://schemas.microsoft.com/office/powerpoint/2010/main" val="394419867"/>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0598CAD-B17D-F74F-84B6-094FAB542E74}" type="slidenum">
              <a:rPr lang="en-US"/>
              <a:pPr>
                <a:defRPr/>
              </a:pPr>
              <a:t>‹#›</a:t>
            </a:fld>
            <a:endParaRPr lang="en-US"/>
          </a:p>
        </p:txBody>
      </p:sp>
    </p:spTree>
    <p:extLst>
      <p:ext uri="{BB962C8B-B14F-4D97-AF65-F5344CB8AC3E}">
        <p14:creationId xmlns:p14="http://schemas.microsoft.com/office/powerpoint/2010/main" val="129992960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C3097C5-FDAA-8C4D-A83F-52AC404A37A0}" type="slidenum">
              <a:rPr lang="en-US"/>
              <a:pPr>
                <a:defRPr/>
              </a:pPr>
              <a:t>‹#›</a:t>
            </a:fld>
            <a:endParaRPr lang="en-US"/>
          </a:p>
        </p:txBody>
      </p:sp>
    </p:spTree>
    <p:extLst>
      <p:ext uri="{BB962C8B-B14F-4D97-AF65-F5344CB8AC3E}">
        <p14:creationId xmlns:p14="http://schemas.microsoft.com/office/powerpoint/2010/main" val="375841108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A856AEF-D256-CF4C-8D21-47D66EC2C984}" type="slidenum">
              <a:rPr lang="en-US"/>
              <a:pPr>
                <a:defRPr/>
              </a:pPr>
              <a:t>‹#›</a:t>
            </a:fld>
            <a:endParaRPr lang="en-US"/>
          </a:p>
        </p:txBody>
      </p:sp>
    </p:spTree>
    <p:extLst>
      <p:ext uri="{BB962C8B-B14F-4D97-AF65-F5344CB8AC3E}">
        <p14:creationId xmlns:p14="http://schemas.microsoft.com/office/powerpoint/2010/main" val="2598822025"/>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7472573-6DB2-7149-9D91-FB78480208FB}" type="slidenum">
              <a:rPr lang="en-US"/>
              <a:pPr>
                <a:defRPr/>
              </a:pPr>
              <a:t>‹#›</a:t>
            </a:fld>
            <a:endParaRPr lang="en-US"/>
          </a:p>
        </p:txBody>
      </p:sp>
    </p:spTree>
    <p:extLst>
      <p:ext uri="{BB962C8B-B14F-4D97-AF65-F5344CB8AC3E}">
        <p14:creationId xmlns:p14="http://schemas.microsoft.com/office/powerpoint/2010/main" val="426423077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A985E1B-C64E-7940-A7F7-A959BB0324FA}" type="slidenum">
              <a:rPr lang="en-US"/>
              <a:pPr>
                <a:defRPr/>
              </a:pPr>
              <a:t>‹#›</a:t>
            </a:fld>
            <a:endParaRPr lang="en-US"/>
          </a:p>
        </p:txBody>
      </p:sp>
    </p:spTree>
    <p:extLst>
      <p:ext uri="{BB962C8B-B14F-4D97-AF65-F5344CB8AC3E}">
        <p14:creationId xmlns:p14="http://schemas.microsoft.com/office/powerpoint/2010/main" val="2508439232"/>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C023323-09B9-2740-938D-C63D7130A651}" type="slidenum">
              <a:rPr lang="en-US"/>
              <a:pPr>
                <a:defRPr/>
              </a:pPr>
              <a:t>‹#›</a:t>
            </a:fld>
            <a:endParaRPr lang="en-US"/>
          </a:p>
        </p:txBody>
      </p:sp>
    </p:spTree>
    <p:extLst>
      <p:ext uri="{BB962C8B-B14F-4D97-AF65-F5344CB8AC3E}">
        <p14:creationId xmlns:p14="http://schemas.microsoft.com/office/powerpoint/2010/main" val="212300897"/>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E93F5005-21E1-2A42-B290-B0636CF14BA4}" type="slidenum">
              <a:rPr lang="en-US"/>
              <a:pPr>
                <a:defRPr/>
              </a:pPr>
              <a:t>‹#›</a:t>
            </a:fld>
            <a:endParaRPr lang="en-US"/>
          </a:p>
        </p:txBody>
      </p:sp>
    </p:spTree>
    <p:extLst>
      <p:ext uri="{BB962C8B-B14F-4D97-AF65-F5344CB8AC3E}">
        <p14:creationId xmlns:p14="http://schemas.microsoft.com/office/powerpoint/2010/main" val="3757858974"/>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473B9662-0059-264F-9260-95C5CA78AE99}" type="slidenum">
              <a:rPr lang="en-US"/>
              <a:pPr>
                <a:defRPr/>
              </a:pPr>
              <a:t>‹#›</a:t>
            </a:fld>
            <a:endParaRPr lang="en-US"/>
          </a:p>
        </p:txBody>
      </p:sp>
    </p:spTree>
    <p:extLst>
      <p:ext uri="{BB962C8B-B14F-4D97-AF65-F5344CB8AC3E}">
        <p14:creationId xmlns:p14="http://schemas.microsoft.com/office/powerpoint/2010/main" val="2002857533"/>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B46C3F57-C7AD-6C48-B763-85E87DA9DA9C}" type="slidenum">
              <a:rPr lang="en-US"/>
              <a:pPr>
                <a:defRPr/>
              </a:pPr>
              <a:t>‹#›</a:t>
            </a:fld>
            <a:endParaRPr lang="en-US"/>
          </a:p>
        </p:txBody>
      </p:sp>
    </p:spTree>
    <p:extLst>
      <p:ext uri="{BB962C8B-B14F-4D97-AF65-F5344CB8AC3E}">
        <p14:creationId xmlns:p14="http://schemas.microsoft.com/office/powerpoint/2010/main" val="1024933256"/>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8E40724B-136F-E44A-A034-0EC41E46E931}" type="slidenum">
              <a:rPr lang="en-US"/>
              <a:pPr>
                <a:defRPr/>
              </a:pPr>
              <a:t>‹#›</a:t>
            </a:fld>
            <a:endParaRPr lang="en-US"/>
          </a:p>
        </p:txBody>
      </p:sp>
    </p:spTree>
    <p:extLst>
      <p:ext uri="{BB962C8B-B14F-4D97-AF65-F5344CB8AC3E}">
        <p14:creationId xmlns:p14="http://schemas.microsoft.com/office/powerpoint/2010/main" val="4134903028"/>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15C2EF6A-6A81-2C43-A8AE-D5F43D370415}" type="slidenum">
              <a:rPr lang="en-US"/>
              <a:pPr>
                <a:defRPr/>
              </a:pPr>
              <a:t>‹#›</a:t>
            </a:fld>
            <a:endParaRPr lang="en-US"/>
          </a:p>
        </p:txBody>
      </p:sp>
    </p:spTree>
    <p:extLst>
      <p:ext uri="{BB962C8B-B14F-4D97-AF65-F5344CB8AC3E}">
        <p14:creationId xmlns:p14="http://schemas.microsoft.com/office/powerpoint/2010/main" val="2759845351"/>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B6670341-7028-9F43-9CE8-056EA5F4DC41}" type="slidenum">
              <a:rPr lang="en-US"/>
              <a:pPr>
                <a:defRPr/>
              </a:pPr>
              <a:t>‹#›</a:t>
            </a:fld>
            <a:endParaRPr lang="en-US"/>
          </a:p>
        </p:txBody>
      </p:sp>
    </p:spTree>
    <p:extLst>
      <p:ext uri="{BB962C8B-B14F-4D97-AF65-F5344CB8AC3E}">
        <p14:creationId xmlns:p14="http://schemas.microsoft.com/office/powerpoint/2010/main" val="2446542805"/>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B95746B1-FB60-C14E-93BA-5CF3FC0615B4}" type="slidenum">
              <a:rPr lang="en-US"/>
              <a:pPr>
                <a:defRPr/>
              </a:pPr>
              <a:t>‹#›</a:t>
            </a:fld>
            <a:endParaRPr lang="en-US"/>
          </a:p>
        </p:txBody>
      </p:sp>
    </p:spTree>
    <p:extLst>
      <p:ext uri="{BB962C8B-B14F-4D97-AF65-F5344CB8AC3E}">
        <p14:creationId xmlns:p14="http://schemas.microsoft.com/office/powerpoint/2010/main" val="174315943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B2A95616-3F7E-694A-8974-05BCBD8AF811}" type="slidenum">
              <a:rPr lang="en-US"/>
              <a:pPr>
                <a:defRPr/>
              </a:pPr>
              <a:t>‹#›</a:t>
            </a:fld>
            <a:endParaRPr lang="en-US"/>
          </a:p>
        </p:txBody>
      </p:sp>
    </p:spTree>
    <p:extLst>
      <p:ext uri="{BB962C8B-B14F-4D97-AF65-F5344CB8AC3E}">
        <p14:creationId xmlns:p14="http://schemas.microsoft.com/office/powerpoint/2010/main" val="1071381719"/>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B5E12CA6-E2D5-A042-BBC1-DFFEFADC313B}" type="slidenum">
              <a:rPr lang="en-US"/>
              <a:pPr>
                <a:defRPr/>
              </a:pPr>
              <a:t>‹#›</a:t>
            </a:fld>
            <a:endParaRPr lang="en-US"/>
          </a:p>
        </p:txBody>
      </p:sp>
    </p:spTree>
    <p:extLst>
      <p:ext uri="{BB962C8B-B14F-4D97-AF65-F5344CB8AC3E}">
        <p14:creationId xmlns:p14="http://schemas.microsoft.com/office/powerpoint/2010/main" val="1570689401"/>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AC89D035-AE21-CE47-A496-BC2B99EC8A39}" type="slidenum">
              <a:rPr lang="en-US"/>
              <a:pPr>
                <a:defRPr/>
              </a:pPr>
              <a:t>‹#›</a:t>
            </a:fld>
            <a:endParaRPr lang="en-US"/>
          </a:p>
        </p:txBody>
      </p:sp>
    </p:spTree>
    <p:extLst>
      <p:ext uri="{BB962C8B-B14F-4D97-AF65-F5344CB8AC3E}">
        <p14:creationId xmlns:p14="http://schemas.microsoft.com/office/powerpoint/2010/main" val="3550396387"/>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DFF7A6C2-0B8D-DB4D-8974-8C688D54BB1B}" type="slidenum">
              <a:rPr lang="en-US"/>
              <a:pPr>
                <a:defRPr/>
              </a:pPr>
              <a:t>‹#›</a:t>
            </a:fld>
            <a:endParaRPr lang="en-US"/>
          </a:p>
        </p:txBody>
      </p:sp>
    </p:spTree>
    <p:extLst>
      <p:ext uri="{BB962C8B-B14F-4D97-AF65-F5344CB8AC3E}">
        <p14:creationId xmlns:p14="http://schemas.microsoft.com/office/powerpoint/2010/main" val="1428563821"/>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ECB29D-D159-D342-8786-1A02B14D48A2}" type="slidenum">
              <a:rPr lang="en-US"/>
              <a:pPr>
                <a:defRPr/>
              </a:pPr>
              <a:t>‹#›</a:t>
            </a:fld>
            <a:endParaRPr lang="en-US"/>
          </a:p>
        </p:txBody>
      </p:sp>
    </p:spTree>
    <p:extLst>
      <p:ext uri="{BB962C8B-B14F-4D97-AF65-F5344CB8AC3E}">
        <p14:creationId xmlns:p14="http://schemas.microsoft.com/office/powerpoint/2010/main" val="396357725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A37390-4EFA-B245-A851-E0882ED76B60}" type="slidenum">
              <a:rPr lang="en-US"/>
              <a:pPr>
                <a:defRPr/>
              </a:pPr>
              <a:t>‹#›</a:t>
            </a:fld>
            <a:endParaRPr lang="en-US"/>
          </a:p>
        </p:txBody>
      </p:sp>
    </p:spTree>
    <p:extLst>
      <p:ext uri="{BB962C8B-B14F-4D97-AF65-F5344CB8AC3E}">
        <p14:creationId xmlns:p14="http://schemas.microsoft.com/office/powerpoint/2010/main" val="141968174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075196-C31C-C244-B5BD-AD2AA8FE9BF8}" type="slidenum">
              <a:rPr lang="en-US"/>
              <a:pPr>
                <a:defRPr/>
              </a:pPr>
              <a:t>‹#›</a:t>
            </a:fld>
            <a:endParaRPr lang="en-US"/>
          </a:p>
        </p:txBody>
      </p:sp>
    </p:spTree>
    <p:extLst>
      <p:ext uri="{BB962C8B-B14F-4D97-AF65-F5344CB8AC3E}">
        <p14:creationId xmlns:p14="http://schemas.microsoft.com/office/powerpoint/2010/main" val="28355365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C7D1A6-FB38-D947-9D2F-B95F908046DD}" type="slidenum">
              <a:rPr lang="en-US"/>
              <a:pPr>
                <a:defRPr/>
              </a:pPr>
              <a:t>‹#›</a:t>
            </a:fld>
            <a:endParaRPr lang="en-US"/>
          </a:p>
        </p:txBody>
      </p:sp>
    </p:spTree>
    <p:extLst>
      <p:ext uri="{BB962C8B-B14F-4D97-AF65-F5344CB8AC3E}">
        <p14:creationId xmlns:p14="http://schemas.microsoft.com/office/powerpoint/2010/main" val="35996945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F5A92DF-A15B-C246-8847-2887E0D1EF7F}" type="slidenum">
              <a:rPr lang="en-US"/>
              <a:pPr>
                <a:defRPr/>
              </a:pPr>
              <a:t>‹#›</a:t>
            </a:fld>
            <a:endParaRPr lang="en-US"/>
          </a:p>
        </p:txBody>
      </p:sp>
    </p:spTree>
    <p:extLst>
      <p:ext uri="{BB962C8B-B14F-4D97-AF65-F5344CB8AC3E}">
        <p14:creationId xmlns:p14="http://schemas.microsoft.com/office/powerpoint/2010/main" val="351244282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2859AA0-9DF9-3B4D-BB49-13F06D0557E5}" type="slidenum">
              <a:rPr lang="en-US"/>
              <a:pPr>
                <a:defRPr/>
              </a:pPr>
              <a:t>‹#›</a:t>
            </a:fld>
            <a:endParaRPr lang="en-US"/>
          </a:p>
        </p:txBody>
      </p:sp>
    </p:spTree>
    <p:extLst>
      <p:ext uri="{BB962C8B-B14F-4D97-AF65-F5344CB8AC3E}">
        <p14:creationId xmlns:p14="http://schemas.microsoft.com/office/powerpoint/2010/main" val="350746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EE8DC4B1-3823-8B45-A4B1-B8AC8F680C05}" type="slidenum">
              <a:rPr lang="en-US"/>
              <a:pPr>
                <a:defRPr/>
              </a:pPr>
              <a:t>‹#›</a:t>
            </a:fld>
            <a:endParaRPr lang="en-US"/>
          </a:p>
        </p:txBody>
      </p:sp>
    </p:spTree>
    <p:extLst>
      <p:ext uri="{BB962C8B-B14F-4D97-AF65-F5344CB8AC3E}">
        <p14:creationId xmlns:p14="http://schemas.microsoft.com/office/powerpoint/2010/main" val="9262727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DD7E53E-6876-BD4F-BBDE-6F9A0B5E46AA}" type="slidenum">
              <a:rPr lang="en-US"/>
              <a:pPr>
                <a:defRPr/>
              </a:pPr>
              <a:t>‹#›</a:t>
            </a:fld>
            <a:endParaRPr lang="en-US"/>
          </a:p>
        </p:txBody>
      </p:sp>
    </p:spTree>
    <p:extLst>
      <p:ext uri="{BB962C8B-B14F-4D97-AF65-F5344CB8AC3E}">
        <p14:creationId xmlns:p14="http://schemas.microsoft.com/office/powerpoint/2010/main" val="190396112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C6456E-FAB2-C547-9B89-C521FEFFE77F}" type="slidenum">
              <a:rPr lang="en-US"/>
              <a:pPr>
                <a:defRPr/>
              </a:pPr>
              <a:t>‹#›</a:t>
            </a:fld>
            <a:endParaRPr lang="en-US"/>
          </a:p>
        </p:txBody>
      </p:sp>
    </p:spTree>
    <p:extLst>
      <p:ext uri="{BB962C8B-B14F-4D97-AF65-F5344CB8AC3E}">
        <p14:creationId xmlns:p14="http://schemas.microsoft.com/office/powerpoint/2010/main" val="17127318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A006FA-A270-E74A-9D2D-185391E21E29}" type="slidenum">
              <a:rPr lang="en-US"/>
              <a:pPr>
                <a:defRPr/>
              </a:pPr>
              <a:t>‹#›</a:t>
            </a:fld>
            <a:endParaRPr lang="en-US"/>
          </a:p>
        </p:txBody>
      </p:sp>
    </p:spTree>
    <p:extLst>
      <p:ext uri="{BB962C8B-B14F-4D97-AF65-F5344CB8AC3E}">
        <p14:creationId xmlns:p14="http://schemas.microsoft.com/office/powerpoint/2010/main" val="310284067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8EA30E-70DF-DB43-8232-C2A2A4B72733}" type="slidenum">
              <a:rPr lang="en-US"/>
              <a:pPr>
                <a:defRPr/>
              </a:pPr>
              <a:t>‹#›</a:t>
            </a:fld>
            <a:endParaRPr lang="en-US"/>
          </a:p>
        </p:txBody>
      </p:sp>
    </p:spTree>
    <p:extLst>
      <p:ext uri="{BB962C8B-B14F-4D97-AF65-F5344CB8AC3E}">
        <p14:creationId xmlns:p14="http://schemas.microsoft.com/office/powerpoint/2010/main" val="153700053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A0EEB4-40D9-C94C-9232-CAEB9DA8E7A9}" type="slidenum">
              <a:rPr lang="en-US"/>
              <a:pPr>
                <a:defRPr/>
              </a:pPr>
              <a:t>‹#›</a:t>
            </a:fld>
            <a:endParaRPr lang="en-US"/>
          </a:p>
        </p:txBody>
      </p:sp>
    </p:spTree>
    <p:extLst>
      <p:ext uri="{BB962C8B-B14F-4D97-AF65-F5344CB8AC3E}">
        <p14:creationId xmlns:p14="http://schemas.microsoft.com/office/powerpoint/2010/main" val="27153771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177E98-E219-CD4A-91DA-E04EA97869B6}" type="slidenum">
              <a:rPr lang="en-US"/>
              <a:pPr>
                <a:defRPr/>
              </a:pPr>
              <a:t>‹#›</a:t>
            </a:fld>
            <a:endParaRPr lang="en-US"/>
          </a:p>
        </p:txBody>
      </p:sp>
    </p:spTree>
    <p:extLst>
      <p:ext uri="{BB962C8B-B14F-4D97-AF65-F5344CB8AC3E}">
        <p14:creationId xmlns:p14="http://schemas.microsoft.com/office/powerpoint/2010/main" val="393667401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E80F7F-FF6F-4D46-B706-8DBB7B897327}" type="slidenum">
              <a:rPr lang="en-US"/>
              <a:pPr>
                <a:defRPr/>
              </a:pPr>
              <a:t>‹#›</a:t>
            </a:fld>
            <a:endParaRPr lang="en-US"/>
          </a:p>
        </p:txBody>
      </p:sp>
    </p:spTree>
    <p:extLst>
      <p:ext uri="{BB962C8B-B14F-4D97-AF65-F5344CB8AC3E}">
        <p14:creationId xmlns:p14="http://schemas.microsoft.com/office/powerpoint/2010/main" val="280892115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686EA8-1412-E34C-A73C-B0D6992406DE}" type="slidenum">
              <a:rPr lang="en-US"/>
              <a:pPr>
                <a:defRPr/>
              </a:pPr>
              <a:t>‹#›</a:t>
            </a:fld>
            <a:endParaRPr lang="en-US"/>
          </a:p>
        </p:txBody>
      </p:sp>
    </p:spTree>
    <p:extLst>
      <p:ext uri="{BB962C8B-B14F-4D97-AF65-F5344CB8AC3E}">
        <p14:creationId xmlns:p14="http://schemas.microsoft.com/office/powerpoint/2010/main" val="45829856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8C2E8F-4D2D-2A47-B970-497DBEF7D4E6}" type="slidenum">
              <a:rPr lang="en-US"/>
              <a:pPr>
                <a:defRPr/>
              </a:pPr>
              <a:t>‹#›</a:t>
            </a:fld>
            <a:endParaRPr lang="en-US"/>
          </a:p>
        </p:txBody>
      </p:sp>
    </p:spTree>
    <p:extLst>
      <p:ext uri="{BB962C8B-B14F-4D97-AF65-F5344CB8AC3E}">
        <p14:creationId xmlns:p14="http://schemas.microsoft.com/office/powerpoint/2010/main" val="197823548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40D36E8-B363-224C-A222-C50486487A72}" type="slidenum">
              <a:rPr lang="en-US"/>
              <a:pPr>
                <a:defRPr/>
              </a:pPr>
              <a:t>‹#›</a:t>
            </a:fld>
            <a:endParaRPr lang="en-US"/>
          </a:p>
        </p:txBody>
      </p:sp>
    </p:spTree>
    <p:extLst>
      <p:ext uri="{BB962C8B-B14F-4D97-AF65-F5344CB8AC3E}">
        <p14:creationId xmlns:p14="http://schemas.microsoft.com/office/powerpoint/2010/main" val="119955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2A15930A-EF59-1242-B3A7-E0E592320C40}" type="slidenum">
              <a:rPr lang="en-US"/>
              <a:pPr>
                <a:defRPr/>
              </a:pPr>
              <a:t>‹#›</a:t>
            </a:fld>
            <a:endParaRPr lang="en-US"/>
          </a:p>
        </p:txBody>
      </p:sp>
    </p:spTree>
    <p:extLst>
      <p:ext uri="{BB962C8B-B14F-4D97-AF65-F5344CB8AC3E}">
        <p14:creationId xmlns:p14="http://schemas.microsoft.com/office/powerpoint/2010/main" val="20051116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8F2CF64-A090-E848-9614-58DDF64D46A8}" type="slidenum">
              <a:rPr lang="en-US"/>
              <a:pPr>
                <a:defRPr/>
              </a:pPr>
              <a:t>‹#›</a:t>
            </a:fld>
            <a:endParaRPr lang="en-US"/>
          </a:p>
        </p:txBody>
      </p:sp>
    </p:spTree>
    <p:extLst>
      <p:ext uri="{BB962C8B-B14F-4D97-AF65-F5344CB8AC3E}">
        <p14:creationId xmlns:p14="http://schemas.microsoft.com/office/powerpoint/2010/main" val="255929668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CB5DAFC-21C1-B24B-912A-78964EB837FA}" type="slidenum">
              <a:rPr lang="en-US"/>
              <a:pPr>
                <a:defRPr/>
              </a:pPr>
              <a:t>‹#›</a:t>
            </a:fld>
            <a:endParaRPr lang="en-US"/>
          </a:p>
        </p:txBody>
      </p:sp>
    </p:spTree>
    <p:extLst>
      <p:ext uri="{BB962C8B-B14F-4D97-AF65-F5344CB8AC3E}">
        <p14:creationId xmlns:p14="http://schemas.microsoft.com/office/powerpoint/2010/main" val="354416140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85CA58-F430-D940-A16F-A8FBB86762F3}" type="slidenum">
              <a:rPr lang="en-US"/>
              <a:pPr>
                <a:defRPr/>
              </a:pPr>
              <a:t>‹#›</a:t>
            </a:fld>
            <a:endParaRPr lang="en-US"/>
          </a:p>
        </p:txBody>
      </p:sp>
    </p:spTree>
    <p:extLst>
      <p:ext uri="{BB962C8B-B14F-4D97-AF65-F5344CB8AC3E}">
        <p14:creationId xmlns:p14="http://schemas.microsoft.com/office/powerpoint/2010/main" val="230301750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81A3B7-3008-BF4B-B1A9-1C26DCDE3159}" type="slidenum">
              <a:rPr lang="en-US"/>
              <a:pPr>
                <a:defRPr/>
              </a:pPr>
              <a:t>‹#›</a:t>
            </a:fld>
            <a:endParaRPr lang="en-US"/>
          </a:p>
        </p:txBody>
      </p:sp>
    </p:spTree>
    <p:extLst>
      <p:ext uri="{BB962C8B-B14F-4D97-AF65-F5344CB8AC3E}">
        <p14:creationId xmlns:p14="http://schemas.microsoft.com/office/powerpoint/2010/main" val="67157553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3FE7AE-6751-824A-B399-ED6F6EFE1DAF}" type="slidenum">
              <a:rPr lang="en-US"/>
              <a:pPr>
                <a:defRPr/>
              </a:pPr>
              <a:t>‹#›</a:t>
            </a:fld>
            <a:endParaRPr lang="en-US"/>
          </a:p>
        </p:txBody>
      </p:sp>
    </p:spTree>
    <p:extLst>
      <p:ext uri="{BB962C8B-B14F-4D97-AF65-F5344CB8AC3E}">
        <p14:creationId xmlns:p14="http://schemas.microsoft.com/office/powerpoint/2010/main" val="400173908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86B65B-05A4-AC44-A027-CE47A10F4EF5}" type="slidenum">
              <a:rPr lang="en-US"/>
              <a:pPr>
                <a:defRPr/>
              </a:pPr>
              <a:t>‹#›</a:t>
            </a:fld>
            <a:endParaRPr lang="en-US"/>
          </a:p>
        </p:txBody>
      </p:sp>
    </p:spTree>
    <p:extLst>
      <p:ext uri="{BB962C8B-B14F-4D97-AF65-F5344CB8AC3E}">
        <p14:creationId xmlns:p14="http://schemas.microsoft.com/office/powerpoint/2010/main" val="335022627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0FB726E-322A-1949-B05F-BAE640E4A6CA}" type="slidenum">
              <a:rPr lang="en-US"/>
              <a:pPr>
                <a:defRPr/>
              </a:pPr>
              <a:t>‹#›</a:t>
            </a:fld>
            <a:endParaRPr lang="en-US"/>
          </a:p>
        </p:txBody>
      </p:sp>
    </p:spTree>
    <p:extLst>
      <p:ext uri="{BB962C8B-B14F-4D97-AF65-F5344CB8AC3E}">
        <p14:creationId xmlns:p14="http://schemas.microsoft.com/office/powerpoint/2010/main" val="4593106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DF02BD4-DE3F-3E43-AD7A-A94C11E95FBB}" type="slidenum">
              <a:rPr lang="en-US"/>
              <a:pPr>
                <a:defRPr/>
              </a:pPr>
              <a:t>‹#›</a:t>
            </a:fld>
            <a:endParaRPr lang="en-US"/>
          </a:p>
        </p:txBody>
      </p:sp>
    </p:spTree>
    <p:extLst>
      <p:ext uri="{BB962C8B-B14F-4D97-AF65-F5344CB8AC3E}">
        <p14:creationId xmlns:p14="http://schemas.microsoft.com/office/powerpoint/2010/main" val="132722654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DCF2105-1A77-A14F-A2EB-0E9F34639DD6}" type="slidenum">
              <a:rPr lang="en-US"/>
              <a:pPr>
                <a:defRPr/>
              </a:pPr>
              <a:t>‹#›</a:t>
            </a:fld>
            <a:endParaRPr lang="en-US"/>
          </a:p>
        </p:txBody>
      </p:sp>
    </p:spTree>
    <p:extLst>
      <p:ext uri="{BB962C8B-B14F-4D97-AF65-F5344CB8AC3E}">
        <p14:creationId xmlns:p14="http://schemas.microsoft.com/office/powerpoint/2010/main" val="43940284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0FD3FB2-91B3-5042-96D2-321520F9BF25}" type="slidenum">
              <a:rPr lang="en-US"/>
              <a:pPr>
                <a:defRPr/>
              </a:pPr>
              <a:t>‹#›</a:t>
            </a:fld>
            <a:endParaRPr lang="en-US"/>
          </a:p>
        </p:txBody>
      </p:sp>
    </p:spTree>
    <p:extLst>
      <p:ext uri="{BB962C8B-B14F-4D97-AF65-F5344CB8AC3E}">
        <p14:creationId xmlns:p14="http://schemas.microsoft.com/office/powerpoint/2010/main" val="374463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89092D5D-BFC2-3B49-BB5D-81CB8036B667}" type="slidenum">
              <a:rPr lang="en-US"/>
              <a:pPr>
                <a:defRPr/>
              </a:pPr>
              <a:t>‹#›</a:t>
            </a:fld>
            <a:endParaRPr lang="en-US"/>
          </a:p>
        </p:txBody>
      </p:sp>
    </p:spTree>
    <p:extLst>
      <p:ext uri="{BB962C8B-B14F-4D97-AF65-F5344CB8AC3E}">
        <p14:creationId xmlns:p14="http://schemas.microsoft.com/office/powerpoint/2010/main" val="81762426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91B58E3-5624-B24A-AE21-8762725643D8}" type="slidenum">
              <a:rPr lang="en-US"/>
              <a:pPr>
                <a:defRPr/>
              </a:pPr>
              <a:t>‹#›</a:t>
            </a:fld>
            <a:endParaRPr lang="en-US"/>
          </a:p>
        </p:txBody>
      </p:sp>
    </p:spTree>
    <p:extLst>
      <p:ext uri="{BB962C8B-B14F-4D97-AF65-F5344CB8AC3E}">
        <p14:creationId xmlns:p14="http://schemas.microsoft.com/office/powerpoint/2010/main" val="58750803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B1D3E83-B3B5-E345-8271-C6A31BCFD6D2}" type="slidenum">
              <a:rPr lang="en-US"/>
              <a:pPr>
                <a:defRPr/>
              </a:pPr>
              <a:t>‹#›</a:t>
            </a:fld>
            <a:endParaRPr lang="en-US"/>
          </a:p>
        </p:txBody>
      </p:sp>
    </p:spTree>
    <p:extLst>
      <p:ext uri="{BB962C8B-B14F-4D97-AF65-F5344CB8AC3E}">
        <p14:creationId xmlns:p14="http://schemas.microsoft.com/office/powerpoint/2010/main" val="35720879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B64AC529-3610-0F48-8AD0-FD18F8D94901}" type="slidenum">
              <a:rPr lang="en-US"/>
              <a:pPr>
                <a:defRPr/>
              </a:pPr>
              <a:t>‹#›</a:t>
            </a:fld>
            <a:endParaRPr lang="en-US"/>
          </a:p>
        </p:txBody>
      </p:sp>
    </p:spTree>
    <p:extLst>
      <p:ext uri="{BB962C8B-B14F-4D97-AF65-F5344CB8AC3E}">
        <p14:creationId xmlns:p14="http://schemas.microsoft.com/office/powerpoint/2010/main" val="221672250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48F60739-52B4-2344-9BF0-752D3C062BDE}" type="slidenum">
              <a:rPr lang="en-US"/>
              <a:pPr>
                <a:defRPr/>
              </a:pPr>
              <a:t>‹#›</a:t>
            </a:fld>
            <a:endParaRPr lang="en-US"/>
          </a:p>
        </p:txBody>
      </p:sp>
    </p:spTree>
    <p:extLst>
      <p:ext uri="{BB962C8B-B14F-4D97-AF65-F5344CB8AC3E}">
        <p14:creationId xmlns:p14="http://schemas.microsoft.com/office/powerpoint/2010/main" val="141831117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868301F0-34AA-0A4E-9B90-C246879EACBB}" type="slidenum">
              <a:rPr lang="en-US"/>
              <a:pPr>
                <a:defRPr/>
              </a:pPr>
              <a:t>‹#›</a:t>
            </a:fld>
            <a:endParaRPr lang="en-US"/>
          </a:p>
        </p:txBody>
      </p:sp>
    </p:spTree>
    <p:extLst>
      <p:ext uri="{BB962C8B-B14F-4D97-AF65-F5344CB8AC3E}">
        <p14:creationId xmlns:p14="http://schemas.microsoft.com/office/powerpoint/2010/main" val="205072564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F29351F-EE1B-BF44-88B8-DD1974BF78BF}" type="slidenum">
              <a:rPr lang="en-US"/>
              <a:pPr>
                <a:defRPr/>
              </a:pPr>
              <a:t>‹#›</a:t>
            </a:fld>
            <a:endParaRPr lang="en-US"/>
          </a:p>
        </p:txBody>
      </p:sp>
    </p:spTree>
    <p:extLst>
      <p:ext uri="{BB962C8B-B14F-4D97-AF65-F5344CB8AC3E}">
        <p14:creationId xmlns:p14="http://schemas.microsoft.com/office/powerpoint/2010/main" val="218079417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30C2F04-C04E-8E49-A9B7-A1592ADFA036}" type="slidenum">
              <a:rPr lang="en-US"/>
              <a:pPr>
                <a:defRPr/>
              </a:pPr>
              <a:t>‹#›</a:t>
            </a:fld>
            <a:endParaRPr lang="en-US"/>
          </a:p>
        </p:txBody>
      </p:sp>
    </p:spTree>
    <p:extLst>
      <p:ext uri="{BB962C8B-B14F-4D97-AF65-F5344CB8AC3E}">
        <p14:creationId xmlns:p14="http://schemas.microsoft.com/office/powerpoint/2010/main" val="206225351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D47F67E-9039-D04C-8AD6-DE52BB337D81}" type="slidenum">
              <a:rPr lang="en-US"/>
              <a:pPr>
                <a:defRPr/>
              </a:pPr>
              <a:t>‹#›</a:t>
            </a:fld>
            <a:endParaRPr lang="en-US"/>
          </a:p>
        </p:txBody>
      </p:sp>
    </p:spTree>
    <p:extLst>
      <p:ext uri="{BB962C8B-B14F-4D97-AF65-F5344CB8AC3E}">
        <p14:creationId xmlns:p14="http://schemas.microsoft.com/office/powerpoint/2010/main" val="348505222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073098C-93C3-0740-BD67-73297FBB8F53}" type="slidenum">
              <a:rPr lang="en-US"/>
              <a:pPr>
                <a:defRPr/>
              </a:pPr>
              <a:t>‹#›</a:t>
            </a:fld>
            <a:endParaRPr lang="en-US"/>
          </a:p>
        </p:txBody>
      </p:sp>
    </p:spTree>
    <p:extLst>
      <p:ext uri="{BB962C8B-B14F-4D97-AF65-F5344CB8AC3E}">
        <p14:creationId xmlns:p14="http://schemas.microsoft.com/office/powerpoint/2010/main" val="199455899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396D883C-E82D-AF44-8377-DEFE96F33F15}" type="datetimeFigureOut">
              <a:rPr lang="en-US"/>
              <a:pPr>
                <a:defRPr/>
              </a:pPr>
              <a:t>11/24/23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B8BBE36-4F0A-DE4D-84CF-E596B5FE6E0A}" type="slidenum">
              <a:rPr lang="en-US"/>
              <a:pPr>
                <a:defRPr/>
              </a:pPr>
              <a:t>‹#›</a:t>
            </a:fld>
            <a:endParaRPr lang="en-US"/>
          </a:p>
        </p:txBody>
      </p:sp>
    </p:spTree>
    <p:extLst>
      <p:ext uri="{BB962C8B-B14F-4D97-AF65-F5344CB8AC3E}">
        <p14:creationId xmlns:p14="http://schemas.microsoft.com/office/powerpoint/2010/main" val="2785476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BAE859CA-BE28-0D4B-82A7-D805F418B0BA}" type="slidenum">
              <a:rPr lang="en-US"/>
              <a:pPr>
                <a:defRPr/>
              </a:pPr>
              <a:t>‹#›</a:t>
            </a:fld>
            <a:endParaRPr lang="en-US"/>
          </a:p>
        </p:txBody>
      </p:sp>
    </p:spTree>
    <p:extLst>
      <p:ext uri="{BB962C8B-B14F-4D97-AF65-F5344CB8AC3E}">
        <p14:creationId xmlns:p14="http://schemas.microsoft.com/office/powerpoint/2010/main" val="290398806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FD58D41-92DF-B543-8864-737C017E5AB2}" type="datetimeFigureOut">
              <a:rPr lang="en-US"/>
              <a:pPr>
                <a:defRPr/>
              </a:pPr>
              <a:t>11/24/23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F9DB4C0F-1787-6343-A7F5-B93862419775}" type="slidenum">
              <a:rPr lang="en-US"/>
              <a:pPr>
                <a:defRPr/>
              </a:pPr>
              <a:t>‹#›</a:t>
            </a:fld>
            <a:endParaRPr lang="en-US"/>
          </a:p>
        </p:txBody>
      </p:sp>
    </p:spTree>
    <p:extLst>
      <p:ext uri="{BB962C8B-B14F-4D97-AF65-F5344CB8AC3E}">
        <p14:creationId xmlns:p14="http://schemas.microsoft.com/office/powerpoint/2010/main" val="142009656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9C11FDC-93BD-CB45-91B5-1280D50A3FC2}" type="datetimeFigureOut">
              <a:rPr lang="en-US"/>
              <a:pPr>
                <a:defRPr/>
              </a:pPr>
              <a:t>11/24/23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518CBF9-3D55-ED4C-BDC2-3EF7281E82E4}" type="slidenum">
              <a:rPr lang="en-US"/>
              <a:pPr>
                <a:defRPr/>
              </a:pPr>
              <a:t>‹#›</a:t>
            </a:fld>
            <a:endParaRPr lang="en-US"/>
          </a:p>
        </p:txBody>
      </p:sp>
    </p:spTree>
    <p:extLst>
      <p:ext uri="{BB962C8B-B14F-4D97-AF65-F5344CB8AC3E}">
        <p14:creationId xmlns:p14="http://schemas.microsoft.com/office/powerpoint/2010/main" val="162612766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0DCCCB3-51F4-C54D-A6EF-FC0BE15C4689}" type="datetimeFigureOut">
              <a:rPr lang="en-US"/>
              <a:pPr>
                <a:defRPr/>
              </a:pPr>
              <a:t>11/24/23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049DF79-D773-334E-A880-860B5F65B015}" type="slidenum">
              <a:rPr lang="en-US"/>
              <a:pPr>
                <a:defRPr/>
              </a:pPr>
              <a:t>‹#›</a:t>
            </a:fld>
            <a:endParaRPr lang="en-US"/>
          </a:p>
        </p:txBody>
      </p:sp>
    </p:spTree>
    <p:extLst>
      <p:ext uri="{BB962C8B-B14F-4D97-AF65-F5344CB8AC3E}">
        <p14:creationId xmlns:p14="http://schemas.microsoft.com/office/powerpoint/2010/main" val="91636709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8E6452F-1142-5849-ABBE-0E9DF4398130}" type="datetimeFigureOut">
              <a:rPr lang="en-US"/>
              <a:pPr>
                <a:defRPr/>
              </a:pPr>
              <a:t>11/24/23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4E470EC-E782-CB47-969A-801569429FBA}" type="slidenum">
              <a:rPr lang="en-US"/>
              <a:pPr>
                <a:defRPr/>
              </a:pPr>
              <a:t>‹#›</a:t>
            </a:fld>
            <a:endParaRPr lang="en-US"/>
          </a:p>
        </p:txBody>
      </p:sp>
    </p:spTree>
    <p:extLst>
      <p:ext uri="{BB962C8B-B14F-4D97-AF65-F5344CB8AC3E}">
        <p14:creationId xmlns:p14="http://schemas.microsoft.com/office/powerpoint/2010/main" val="152544719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8B7F084-8948-8541-8CCA-1880747EF960}" type="datetimeFigureOut">
              <a:rPr lang="en-US"/>
              <a:pPr>
                <a:defRPr/>
              </a:pPr>
              <a:t>11/24/23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FADC3A9-6916-3B48-AFA6-141E587115FF}" type="slidenum">
              <a:rPr lang="en-US"/>
              <a:pPr>
                <a:defRPr/>
              </a:pPr>
              <a:t>‹#›</a:t>
            </a:fld>
            <a:endParaRPr lang="en-US"/>
          </a:p>
        </p:txBody>
      </p:sp>
    </p:spTree>
    <p:extLst>
      <p:ext uri="{BB962C8B-B14F-4D97-AF65-F5344CB8AC3E}">
        <p14:creationId xmlns:p14="http://schemas.microsoft.com/office/powerpoint/2010/main" val="423419840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3CA2D389-04D7-D648-8653-8F3866E87027}" type="datetimeFigureOut">
              <a:rPr lang="en-US"/>
              <a:pPr>
                <a:defRPr/>
              </a:pPr>
              <a:t>11/24/23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9646E22-1B41-034D-A7AE-3D0F1E1A28F6}" type="slidenum">
              <a:rPr lang="en-US"/>
              <a:pPr>
                <a:defRPr/>
              </a:pPr>
              <a:t>‹#›</a:t>
            </a:fld>
            <a:endParaRPr lang="en-US"/>
          </a:p>
        </p:txBody>
      </p:sp>
    </p:spTree>
    <p:extLst>
      <p:ext uri="{BB962C8B-B14F-4D97-AF65-F5344CB8AC3E}">
        <p14:creationId xmlns:p14="http://schemas.microsoft.com/office/powerpoint/2010/main" val="109810836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6873ABB-3FA4-F34B-9E7E-3FAB2BC199E6}" type="datetimeFigureOut">
              <a:rPr lang="en-US"/>
              <a:pPr>
                <a:defRPr/>
              </a:pPr>
              <a:t>11/24/23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989C5C6-D53E-9944-BB93-F3887D1E993A}" type="slidenum">
              <a:rPr lang="en-US"/>
              <a:pPr>
                <a:defRPr/>
              </a:pPr>
              <a:t>‹#›</a:t>
            </a:fld>
            <a:endParaRPr lang="en-US"/>
          </a:p>
        </p:txBody>
      </p:sp>
    </p:spTree>
    <p:extLst>
      <p:ext uri="{BB962C8B-B14F-4D97-AF65-F5344CB8AC3E}">
        <p14:creationId xmlns:p14="http://schemas.microsoft.com/office/powerpoint/2010/main" val="90471657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F063984-0E62-584D-909A-4A1D232A2470}" type="datetimeFigureOut">
              <a:rPr lang="en-US"/>
              <a:pPr>
                <a:defRPr/>
              </a:pPr>
              <a:t>11/24/23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FA400B43-08D3-0D49-9058-160B14F3814C}" type="slidenum">
              <a:rPr lang="en-US"/>
              <a:pPr>
                <a:defRPr/>
              </a:pPr>
              <a:t>‹#›</a:t>
            </a:fld>
            <a:endParaRPr lang="en-US"/>
          </a:p>
        </p:txBody>
      </p:sp>
    </p:spTree>
    <p:extLst>
      <p:ext uri="{BB962C8B-B14F-4D97-AF65-F5344CB8AC3E}">
        <p14:creationId xmlns:p14="http://schemas.microsoft.com/office/powerpoint/2010/main" val="296892511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FDC0D70-8123-A341-9AC4-2A05EC4F1FB8}" type="datetimeFigureOut">
              <a:rPr lang="en-US"/>
              <a:pPr>
                <a:defRPr/>
              </a:pPr>
              <a:t>11/24/23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A95B4A4-DF20-F345-B959-934B5E94A2CA}" type="slidenum">
              <a:rPr lang="en-US"/>
              <a:pPr>
                <a:defRPr/>
              </a:pPr>
              <a:t>‹#›</a:t>
            </a:fld>
            <a:endParaRPr lang="en-US"/>
          </a:p>
        </p:txBody>
      </p:sp>
    </p:spTree>
    <p:extLst>
      <p:ext uri="{BB962C8B-B14F-4D97-AF65-F5344CB8AC3E}">
        <p14:creationId xmlns:p14="http://schemas.microsoft.com/office/powerpoint/2010/main" val="308202371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99A1A6E-0A5B-754F-B6F5-E69BB6087560}" type="datetimeFigureOut">
              <a:rPr lang="en-US"/>
              <a:pPr>
                <a:defRPr/>
              </a:pPr>
              <a:t>11/24/23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9A14504C-AE9F-8B4A-9AB9-6A47F1B3001C}" type="slidenum">
              <a:rPr lang="en-US"/>
              <a:pPr>
                <a:defRPr/>
              </a:pPr>
              <a:t>‹#›</a:t>
            </a:fld>
            <a:endParaRPr lang="en-US"/>
          </a:p>
        </p:txBody>
      </p:sp>
    </p:spTree>
    <p:extLst>
      <p:ext uri="{BB962C8B-B14F-4D97-AF65-F5344CB8AC3E}">
        <p14:creationId xmlns:p14="http://schemas.microsoft.com/office/powerpoint/2010/main" val="3943225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139A90-9BD8-BE4F-9EEB-12E4F4955306}" type="slidenum">
              <a:rPr lang="en-US"/>
              <a:pPr>
                <a:defRPr/>
              </a:pPr>
              <a:t>‹#›</a:t>
            </a:fld>
            <a:endParaRPr lang="en-US"/>
          </a:p>
        </p:txBody>
      </p:sp>
    </p:spTree>
    <p:extLst>
      <p:ext uri="{BB962C8B-B14F-4D97-AF65-F5344CB8AC3E}">
        <p14:creationId xmlns:p14="http://schemas.microsoft.com/office/powerpoint/2010/main" val="25762382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C2219AB0-4AFC-164B-8741-7FB9A7AD63F0}" type="slidenum">
              <a:rPr lang="en-US"/>
              <a:pPr>
                <a:defRPr/>
              </a:pPr>
              <a:t>‹#›</a:t>
            </a:fld>
            <a:endParaRPr lang="en-US"/>
          </a:p>
        </p:txBody>
      </p:sp>
    </p:spTree>
    <p:extLst>
      <p:ext uri="{BB962C8B-B14F-4D97-AF65-F5344CB8AC3E}">
        <p14:creationId xmlns:p14="http://schemas.microsoft.com/office/powerpoint/2010/main" val="293783203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378C54C5-4606-1044-846F-06A6FE086AE8}" type="slidenum">
              <a:rPr lang="en-US"/>
              <a:pPr>
                <a:defRPr/>
              </a:pPr>
              <a:t>‹#›</a:t>
            </a:fld>
            <a:endParaRPr lang="en-US"/>
          </a:p>
        </p:txBody>
      </p:sp>
    </p:spTree>
    <p:extLst>
      <p:ext uri="{BB962C8B-B14F-4D97-AF65-F5344CB8AC3E}">
        <p14:creationId xmlns:p14="http://schemas.microsoft.com/office/powerpoint/2010/main" val="77765420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BB21940A-2028-7746-B537-CA29AE1FBA8E}" type="slidenum">
              <a:rPr lang="en-US"/>
              <a:pPr>
                <a:defRPr/>
              </a:pPr>
              <a:t>‹#›</a:t>
            </a:fld>
            <a:endParaRPr lang="en-US"/>
          </a:p>
        </p:txBody>
      </p:sp>
    </p:spTree>
    <p:extLst>
      <p:ext uri="{BB962C8B-B14F-4D97-AF65-F5344CB8AC3E}">
        <p14:creationId xmlns:p14="http://schemas.microsoft.com/office/powerpoint/2010/main" val="278407017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2069B13B-45A6-754E-A2F0-0B8D8A628A3E}" type="slidenum">
              <a:rPr lang="en-US"/>
              <a:pPr>
                <a:defRPr/>
              </a:pPr>
              <a:t>‹#›</a:t>
            </a:fld>
            <a:endParaRPr lang="en-US"/>
          </a:p>
        </p:txBody>
      </p:sp>
    </p:spTree>
    <p:extLst>
      <p:ext uri="{BB962C8B-B14F-4D97-AF65-F5344CB8AC3E}">
        <p14:creationId xmlns:p14="http://schemas.microsoft.com/office/powerpoint/2010/main" val="132774384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8232E8AF-65E9-F741-B4BA-526128B694B3}" type="slidenum">
              <a:rPr lang="en-US"/>
              <a:pPr>
                <a:defRPr/>
              </a:pPr>
              <a:t>‹#›</a:t>
            </a:fld>
            <a:endParaRPr lang="en-US"/>
          </a:p>
        </p:txBody>
      </p:sp>
    </p:spTree>
    <p:extLst>
      <p:ext uri="{BB962C8B-B14F-4D97-AF65-F5344CB8AC3E}">
        <p14:creationId xmlns:p14="http://schemas.microsoft.com/office/powerpoint/2010/main" val="294530163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defRPr>
            </a:lvl1pPr>
          </a:lstStyle>
          <a:p>
            <a:pPr>
              <a:defRPr/>
            </a:pPr>
            <a:fld id="{352FAAE8-8D13-0040-8027-C3B07FE12D6F}" type="slidenum">
              <a:rPr lang="en-US"/>
              <a:pPr>
                <a:defRPr/>
              </a:pPr>
              <a:t>‹#›</a:t>
            </a:fld>
            <a:endParaRPr lang="en-US"/>
          </a:p>
        </p:txBody>
      </p:sp>
    </p:spTree>
    <p:extLst>
      <p:ext uri="{BB962C8B-B14F-4D97-AF65-F5344CB8AC3E}">
        <p14:creationId xmlns:p14="http://schemas.microsoft.com/office/powerpoint/2010/main" val="205649908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defRPr>
            </a:lvl1pPr>
          </a:lstStyle>
          <a:p>
            <a:pPr>
              <a:defRPr/>
            </a:pPr>
            <a:fld id="{B690CF71-0F05-4942-A947-AC620473EDA1}" type="slidenum">
              <a:rPr lang="en-US"/>
              <a:pPr>
                <a:defRPr/>
              </a:pPr>
              <a:t>‹#›</a:t>
            </a:fld>
            <a:endParaRPr lang="en-US"/>
          </a:p>
        </p:txBody>
      </p:sp>
    </p:spTree>
    <p:extLst>
      <p:ext uri="{BB962C8B-B14F-4D97-AF65-F5344CB8AC3E}">
        <p14:creationId xmlns:p14="http://schemas.microsoft.com/office/powerpoint/2010/main" val="34036717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defRPr>
            </a:lvl1pPr>
          </a:lstStyle>
          <a:p>
            <a:pPr>
              <a:defRPr/>
            </a:pPr>
            <a:fld id="{9BDB33F8-0050-3C42-963B-C12ABC3906AD}" type="slidenum">
              <a:rPr lang="en-US"/>
              <a:pPr>
                <a:defRPr/>
              </a:pPr>
              <a:t>‹#›</a:t>
            </a:fld>
            <a:endParaRPr lang="en-US"/>
          </a:p>
        </p:txBody>
      </p:sp>
    </p:spTree>
    <p:extLst>
      <p:ext uri="{BB962C8B-B14F-4D97-AF65-F5344CB8AC3E}">
        <p14:creationId xmlns:p14="http://schemas.microsoft.com/office/powerpoint/2010/main" val="401391044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78F8CEB6-F1F7-8F4B-8512-E30FC416983F}" type="slidenum">
              <a:rPr lang="en-US"/>
              <a:pPr>
                <a:defRPr/>
              </a:pPr>
              <a:t>‹#›</a:t>
            </a:fld>
            <a:endParaRPr lang="en-US"/>
          </a:p>
        </p:txBody>
      </p:sp>
    </p:spTree>
    <p:extLst>
      <p:ext uri="{BB962C8B-B14F-4D97-AF65-F5344CB8AC3E}">
        <p14:creationId xmlns:p14="http://schemas.microsoft.com/office/powerpoint/2010/main" val="381755641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2745AFAA-C1A4-A246-9273-8434F79F090E}" type="slidenum">
              <a:rPr lang="en-US"/>
              <a:pPr>
                <a:defRPr/>
              </a:pPr>
              <a:t>‹#›</a:t>
            </a:fld>
            <a:endParaRPr lang="en-US"/>
          </a:p>
        </p:txBody>
      </p:sp>
    </p:spTree>
    <p:extLst>
      <p:ext uri="{BB962C8B-B14F-4D97-AF65-F5344CB8AC3E}">
        <p14:creationId xmlns:p14="http://schemas.microsoft.com/office/powerpoint/2010/main" val="19390970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D739A89E-CD5A-9949-BBF3-1CC6E27689EA}" type="slidenum">
              <a:rPr lang="en-US"/>
              <a:pPr>
                <a:defRPr/>
              </a:pPr>
              <a:t>‹#›</a:t>
            </a:fld>
            <a:endParaRPr lang="en-US"/>
          </a:p>
        </p:txBody>
      </p:sp>
    </p:spTree>
    <p:extLst>
      <p:ext uri="{BB962C8B-B14F-4D97-AF65-F5344CB8AC3E}">
        <p14:creationId xmlns:p14="http://schemas.microsoft.com/office/powerpoint/2010/main" val="1462284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30AB9F9-C7A7-A94D-9FB9-2FF0D7B2D69A}" type="slidenum">
              <a:rPr lang="en-US"/>
              <a:pPr>
                <a:defRPr/>
              </a:pPr>
              <a:t>‹#›</a:t>
            </a:fld>
            <a:endParaRPr lang="en-US"/>
          </a:p>
        </p:txBody>
      </p:sp>
    </p:spTree>
    <p:extLst>
      <p:ext uri="{BB962C8B-B14F-4D97-AF65-F5344CB8AC3E}">
        <p14:creationId xmlns:p14="http://schemas.microsoft.com/office/powerpoint/2010/main" val="125500799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C6D7446A-F1B5-7547-B7DD-86697D6B84C8}" type="slidenum">
              <a:rPr lang="en-US"/>
              <a:pPr>
                <a:defRPr/>
              </a:pPr>
              <a:t>‹#›</a:t>
            </a:fld>
            <a:endParaRPr lang="en-US"/>
          </a:p>
        </p:txBody>
      </p:sp>
    </p:spTree>
    <p:extLst>
      <p:ext uri="{BB962C8B-B14F-4D97-AF65-F5344CB8AC3E}">
        <p14:creationId xmlns:p14="http://schemas.microsoft.com/office/powerpoint/2010/main" val="374874250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D84A3B3D-F282-5447-AF0C-17DD516857D1}" type="slidenum">
              <a:rPr lang="en-US"/>
              <a:pPr>
                <a:defRPr/>
              </a:pPr>
              <a:t>‹#›</a:t>
            </a:fld>
            <a:endParaRPr lang="en-US"/>
          </a:p>
        </p:txBody>
      </p:sp>
    </p:spTree>
    <p:extLst>
      <p:ext uri="{BB962C8B-B14F-4D97-AF65-F5344CB8AC3E}">
        <p14:creationId xmlns:p14="http://schemas.microsoft.com/office/powerpoint/2010/main" val="303866170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FCCFD773-6BF0-FA4C-A0D2-5B8036F772FD}" type="slidenum">
              <a:rPr lang="en-US"/>
              <a:pPr>
                <a:defRPr/>
              </a:pPr>
              <a:t>‹#›</a:t>
            </a:fld>
            <a:endParaRPr lang="en-US"/>
          </a:p>
        </p:txBody>
      </p:sp>
    </p:spTree>
    <p:extLst>
      <p:ext uri="{BB962C8B-B14F-4D97-AF65-F5344CB8AC3E}">
        <p14:creationId xmlns:p14="http://schemas.microsoft.com/office/powerpoint/2010/main" val="52664731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5972A12C-FB6D-D14B-97F8-119B57E916C1}" type="slidenum">
              <a:rPr lang="en-US"/>
              <a:pPr>
                <a:defRPr/>
              </a:pPr>
              <a:t>‹#›</a:t>
            </a:fld>
            <a:endParaRPr lang="en-US"/>
          </a:p>
        </p:txBody>
      </p:sp>
    </p:spTree>
    <p:extLst>
      <p:ext uri="{BB962C8B-B14F-4D97-AF65-F5344CB8AC3E}">
        <p14:creationId xmlns:p14="http://schemas.microsoft.com/office/powerpoint/2010/main" val="392006377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E697D6E0-D0AC-3F42-B75A-26956FC8D2C7}" type="slidenum">
              <a:rPr lang="en-US"/>
              <a:pPr>
                <a:defRPr/>
              </a:pPr>
              <a:t>‹#›</a:t>
            </a:fld>
            <a:endParaRPr lang="en-US"/>
          </a:p>
        </p:txBody>
      </p:sp>
    </p:spTree>
    <p:extLst>
      <p:ext uri="{BB962C8B-B14F-4D97-AF65-F5344CB8AC3E}">
        <p14:creationId xmlns:p14="http://schemas.microsoft.com/office/powerpoint/2010/main" val="209610860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9A64BFA3-A3F0-5C48-87D9-2E3FF4206789}" type="slidenum">
              <a:rPr lang="en-US"/>
              <a:pPr>
                <a:defRPr/>
              </a:pPr>
              <a:t>‹#›</a:t>
            </a:fld>
            <a:endParaRPr lang="en-US"/>
          </a:p>
        </p:txBody>
      </p:sp>
    </p:spTree>
    <p:extLst>
      <p:ext uri="{BB962C8B-B14F-4D97-AF65-F5344CB8AC3E}">
        <p14:creationId xmlns:p14="http://schemas.microsoft.com/office/powerpoint/2010/main" val="403262104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0402D2F0-DFB3-2D48-A80A-845AF8026778}" type="slidenum">
              <a:rPr lang="en-US"/>
              <a:pPr>
                <a:defRPr/>
              </a:pPr>
              <a:t>‹#›</a:t>
            </a:fld>
            <a:endParaRPr lang="en-US"/>
          </a:p>
        </p:txBody>
      </p:sp>
    </p:spTree>
    <p:extLst>
      <p:ext uri="{BB962C8B-B14F-4D97-AF65-F5344CB8AC3E}">
        <p14:creationId xmlns:p14="http://schemas.microsoft.com/office/powerpoint/2010/main" val="259531102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0C4AD7AB-8145-9B41-9421-423E0C7DB701}" type="slidenum">
              <a:rPr lang="en-US"/>
              <a:pPr>
                <a:defRPr/>
              </a:pPr>
              <a:t>‹#›</a:t>
            </a:fld>
            <a:endParaRPr lang="en-US"/>
          </a:p>
        </p:txBody>
      </p:sp>
    </p:spTree>
    <p:extLst>
      <p:ext uri="{BB962C8B-B14F-4D97-AF65-F5344CB8AC3E}">
        <p14:creationId xmlns:p14="http://schemas.microsoft.com/office/powerpoint/2010/main" val="43836501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BF7A5EAB-6B4D-A04F-9D70-2F2D50A50059}" type="slidenum">
              <a:rPr lang="en-US"/>
              <a:pPr>
                <a:defRPr/>
              </a:pPr>
              <a:t>‹#›</a:t>
            </a:fld>
            <a:endParaRPr lang="en-US"/>
          </a:p>
        </p:txBody>
      </p:sp>
    </p:spTree>
    <p:extLst>
      <p:ext uri="{BB962C8B-B14F-4D97-AF65-F5344CB8AC3E}">
        <p14:creationId xmlns:p14="http://schemas.microsoft.com/office/powerpoint/2010/main" val="364379073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B8864A52-D814-884B-B039-B45884DCEC3E}" type="slidenum">
              <a:rPr lang="en-US"/>
              <a:pPr>
                <a:defRPr/>
              </a:pPr>
              <a:t>‹#›</a:t>
            </a:fld>
            <a:endParaRPr lang="en-US"/>
          </a:p>
        </p:txBody>
      </p:sp>
    </p:spTree>
    <p:extLst>
      <p:ext uri="{BB962C8B-B14F-4D97-AF65-F5344CB8AC3E}">
        <p14:creationId xmlns:p14="http://schemas.microsoft.com/office/powerpoint/2010/main" val="1182319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6A7B94C9-E83C-6A4F-931D-873C0BAE073D}" type="slidenum">
              <a:rPr lang="en-US"/>
              <a:pPr>
                <a:defRPr/>
              </a:pPr>
              <a:t>‹#›</a:t>
            </a:fld>
            <a:endParaRPr lang="en-US"/>
          </a:p>
        </p:txBody>
      </p:sp>
    </p:spTree>
    <p:extLst>
      <p:ext uri="{BB962C8B-B14F-4D97-AF65-F5344CB8AC3E}">
        <p14:creationId xmlns:p14="http://schemas.microsoft.com/office/powerpoint/2010/main" val="403185366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CA0F3375-50BA-A04E-ADF7-FC2054DC9D6E}" type="slidenum">
              <a:rPr lang="en-US"/>
              <a:pPr>
                <a:defRPr/>
              </a:pPr>
              <a:t>‹#›</a:t>
            </a:fld>
            <a:endParaRPr lang="en-US"/>
          </a:p>
        </p:txBody>
      </p:sp>
    </p:spTree>
    <p:extLst>
      <p:ext uri="{BB962C8B-B14F-4D97-AF65-F5344CB8AC3E}">
        <p14:creationId xmlns:p14="http://schemas.microsoft.com/office/powerpoint/2010/main" val="220107080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3F61B9E1-2470-0640-8545-9F95720A3D10}" type="slidenum">
              <a:rPr lang="en-US"/>
              <a:pPr>
                <a:defRPr/>
              </a:pPr>
              <a:t>‹#›</a:t>
            </a:fld>
            <a:endParaRPr lang="en-US"/>
          </a:p>
        </p:txBody>
      </p:sp>
    </p:spTree>
    <p:extLst>
      <p:ext uri="{BB962C8B-B14F-4D97-AF65-F5344CB8AC3E}">
        <p14:creationId xmlns:p14="http://schemas.microsoft.com/office/powerpoint/2010/main" val="162133212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2A411476-E7AF-8344-997F-A96C410BCC8E}" type="slidenum">
              <a:rPr lang="en-US"/>
              <a:pPr>
                <a:defRPr/>
              </a:pPr>
              <a:t>‹#›</a:t>
            </a:fld>
            <a:endParaRPr lang="en-US"/>
          </a:p>
        </p:txBody>
      </p:sp>
    </p:spTree>
    <p:extLst>
      <p:ext uri="{BB962C8B-B14F-4D97-AF65-F5344CB8AC3E}">
        <p14:creationId xmlns:p14="http://schemas.microsoft.com/office/powerpoint/2010/main" val="385173595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437210D7-AFFF-454C-9B0A-AF1A49C6FCD9}" type="slidenum">
              <a:rPr lang="en-US"/>
              <a:pPr>
                <a:defRPr/>
              </a:pPr>
              <a:t>‹#›</a:t>
            </a:fld>
            <a:endParaRPr lang="en-US"/>
          </a:p>
        </p:txBody>
      </p:sp>
    </p:spTree>
    <p:extLst>
      <p:ext uri="{BB962C8B-B14F-4D97-AF65-F5344CB8AC3E}">
        <p14:creationId xmlns:p14="http://schemas.microsoft.com/office/powerpoint/2010/main" val="159466299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5F4FD49A-3588-534E-A0CE-E09F48D8A3BD}" type="slidenum">
              <a:rPr lang="en-US"/>
              <a:pPr>
                <a:defRPr/>
              </a:pPr>
              <a:t>‹#›</a:t>
            </a:fld>
            <a:endParaRPr lang="en-US"/>
          </a:p>
        </p:txBody>
      </p:sp>
    </p:spTree>
    <p:extLst>
      <p:ext uri="{BB962C8B-B14F-4D97-AF65-F5344CB8AC3E}">
        <p14:creationId xmlns:p14="http://schemas.microsoft.com/office/powerpoint/2010/main" val="78356952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3BC9ACE-41F3-CC4E-B209-AA9CEC8D35A6}" type="slidenum">
              <a:rPr lang="en-US"/>
              <a:pPr>
                <a:defRPr/>
              </a:pPr>
              <a:t>‹#›</a:t>
            </a:fld>
            <a:endParaRPr lang="en-US"/>
          </a:p>
        </p:txBody>
      </p:sp>
    </p:spTree>
    <p:extLst>
      <p:ext uri="{BB962C8B-B14F-4D97-AF65-F5344CB8AC3E}">
        <p14:creationId xmlns:p14="http://schemas.microsoft.com/office/powerpoint/2010/main" val="305833745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61524717-EA64-B74E-A5BC-1E622B2B5126}" type="slidenum">
              <a:rPr lang="en-US"/>
              <a:pPr>
                <a:defRPr/>
              </a:pPr>
              <a:t>‹#›</a:t>
            </a:fld>
            <a:endParaRPr lang="en-US"/>
          </a:p>
        </p:txBody>
      </p:sp>
    </p:spTree>
    <p:extLst>
      <p:ext uri="{BB962C8B-B14F-4D97-AF65-F5344CB8AC3E}">
        <p14:creationId xmlns:p14="http://schemas.microsoft.com/office/powerpoint/2010/main" val="317987924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2FADF1C7-0787-F444-9162-CB24DC3665AE}" type="slidenum">
              <a:rPr lang="en-US"/>
              <a:pPr>
                <a:defRPr/>
              </a:pPr>
              <a:t>‹#›</a:t>
            </a:fld>
            <a:endParaRPr lang="en-US"/>
          </a:p>
        </p:txBody>
      </p:sp>
    </p:spTree>
    <p:extLst>
      <p:ext uri="{BB962C8B-B14F-4D97-AF65-F5344CB8AC3E}">
        <p14:creationId xmlns:p14="http://schemas.microsoft.com/office/powerpoint/2010/main" val="304381531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6AC8CE7C-5432-7446-A8FE-B852FD548666}" type="slidenum">
              <a:rPr lang="en-US"/>
              <a:pPr>
                <a:defRPr/>
              </a:pPr>
              <a:t>‹#›</a:t>
            </a:fld>
            <a:endParaRPr lang="en-US"/>
          </a:p>
        </p:txBody>
      </p:sp>
    </p:spTree>
    <p:extLst>
      <p:ext uri="{BB962C8B-B14F-4D97-AF65-F5344CB8AC3E}">
        <p14:creationId xmlns:p14="http://schemas.microsoft.com/office/powerpoint/2010/main" val="38124210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EA85CA5-6F87-4544-9BCA-454E90047E30}" type="slidenum">
              <a:rPr lang="en-US"/>
              <a:pPr>
                <a:defRPr/>
              </a:pPr>
              <a:t>‹#›</a:t>
            </a:fld>
            <a:endParaRPr lang="en-US"/>
          </a:p>
        </p:txBody>
      </p:sp>
    </p:spTree>
    <p:extLst>
      <p:ext uri="{BB962C8B-B14F-4D97-AF65-F5344CB8AC3E}">
        <p14:creationId xmlns:p14="http://schemas.microsoft.com/office/powerpoint/2010/main" val="8882384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6530" name="Rectangle 1026"/>
          <p:cNvSpPr>
            <a:spLocks noGrp="1" noChangeArrowheads="1"/>
          </p:cNvSpPr>
          <p:nvPr>
            <p:ph type="ctrTitle"/>
          </p:nvPr>
        </p:nvSpPr>
        <p:spPr>
          <a:xfrm>
            <a:off x="1636713" y="1752600"/>
            <a:ext cx="5867400" cy="2667000"/>
          </a:xfrm>
        </p:spPr>
        <p:txBody>
          <a:bodyPr/>
          <a:lstStyle>
            <a:lvl1pPr>
              <a:defRPr sz="4800"/>
            </a:lvl1pPr>
          </a:lstStyle>
          <a:p>
            <a:r>
              <a:rPr lang="en-US"/>
              <a:t>Click to edit Master title style</a:t>
            </a:r>
          </a:p>
        </p:txBody>
      </p:sp>
      <p:sp>
        <p:nvSpPr>
          <p:cNvPr id="1046531" name="Rectangle 1027"/>
          <p:cNvSpPr>
            <a:spLocks noGrp="1" noChangeArrowheads="1"/>
          </p:cNvSpPr>
          <p:nvPr>
            <p:ph type="subTitle" idx="1"/>
          </p:nvPr>
        </p:nvSpPr>
        <p:spPr>
          <a:xfrm>
            <a:off x="1828800" y="4495800"/>
            <a:ext cx="5486400" cy="1143000"/>
          </a:xfrm>
          <a:effectLst>
            <a:outerShdw blurRad="38100" dist="12700" dir="2700000" algn="ctr" rotWithShape="0">
              <a:srgbClr val="FFFFFF">
                <a:alpha val="99924"/>
              </a:srgbClr>
            </a:outerShdw>
          </a:effectLst>
        </p:spPr>
        <p:txBody>
          <a:bodyPr/>
          <a:lstStyle>
            <a:lvl1pPr marL="0" indent="0" algn="ctr">
              <a:buFont typeface="Monotype Sorts" pitchFamily="-111" charset="2"/>
              <a:buNone/>
              <a:defRPr sz="2800"/>
            </a:lvl1pPr>
          </a:lstStyle>
          <a:p>
            <a:r>
              <a:rPr lang="en-US"/>
              <a:t>Click to edit Master subtitle style</a:t>
            </a:r>
          </a:p>
        </p:txBody>
      </p:sp>
      <p:sp>
        <p:nvSpPr>
          <p:cNvPr id="4" name="Rectangle 1028"/>
          <p:cNvSpPr>
            <a:spLocks noGrp="1" noChangeArrowheads="1"/>
          </p:cNvSpPr>
          <p:nvPr>
            <p:ph type="dt" sz="half" idx="10"/>
          </p:nvPr>
        </p:nvSpPr>
        <p:spPr>
          <a:effectLst>
            <a:outerShdw blurRad="38100" dist="12700" dir="2700000" algn="ctr" rotWithShape="0">
              <a:srgbClr val="FFFFFF">
                <a:alpha val="99924"/>
              </a:srgbClr>
            </a:outerShdw>
          </a:effectLst>
        </p:spPr>
        <p:txBody>
          <a:bodyPr/>
          <a:lstStyle>
            <a:lvl1pPr>
              <a:defRPr/>
            </a:lvl1pPr>
          </a:lstStyle>
          <a:p>
            <a:pPr>
              <a:defRPr/>
            </a:pPr>
            <a:endParaRPr lang="en-US"/>
          </a:p>
        </p:txBody>
      </p:sp>
      <p:sp>
        <p:nvSpPr>
          <p:cNvPr id="5" name="Rectangle 1029"/>
          <p:cNvSpPr>
            <a:spLocks noGrp="1" noChangeArrowheads="1"/>
          </p:cNvSpPr>
          <p:nvPr>
            <p:ph type="ftr" sz="quarter" idx="11"/>
          </p:nvPr>
        </p:nvSpPr>
        <p:spPr>
          <a:effectLst>
            <a:outerShdw blurRad="38100" dist="12700" dir="2700000" algn="ctr" rotWithShape="0">
              <a:srgbClr val="FFFFFF">
                <a:alpha val="99924"/>
              </a:srgbClr>
            </a:outerShdw>
          </a:effectLst>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effectLst>
            <a:outerShdw blurRad="38100" dist="12700" dir="2700000" algn="ctr" rotWithShape="0">
              <a:srgbClr val="FFFFFF">
                <a:alpha val="99924"/>
              </a:srgbClr>
            </a:outerShdw>
          </a:effectLst>
        </p:spPr>
        <p:txBody>
          <a:bodyPr/>
          <a:lstStyle>
            <a:lvl1pPr>
              <a:defRPr/>
            </a:lvl1pPr>
          </a:lstStyle>
          <a:p>
            <a:pPr>
              <a:defRPr/>
            </a:pPr>
            <a:fld id="{7B59BBD4-2AEE-4643-9F75-21436EFC9884}" type="slidenum">
              <a:rPr lang="en-US"/>
              <a:pPr>
                <a:defRPr/>
              </a:pPr>
              <a:t>‹#›</a:t>
            </a:fld>
            <a:endParaRPr lang="en-US"/>
          </a:p>
        </p:txBody>
      </p:sp>
    </p:spTree>
    <p:extLst>
      <p:ext uri="{BB962C8B-B14F-4D97-AF65-F5344CB8AC3E}">
        <p14:creationId xmlns:p14="http://schemas.microsoft.com/office/powerpoint/2010/main" val="391901479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8E5C6AD-C809-7348-AAAF-1CBAE4C67C27}" type="slidenum">
              <a:rPr lang="en-US"/>
              <a:pPr>
                <a:defRPr/>
              </a:pPr>
              <a:t>‹#›</a:t>
            </a:fld>
            <a:endParaRPr lang="en-US"/>
          </a:p>
        </p:txBody>
      </p:sp>
    </p:spTree>
    <p:extLst>
      <p:ext uri="{BB962C8B-B14F-4D97-AF65-F5344CB8AC3E}">
        <p14:creationId xmlns:p14="http://schemas.microsoft.com/office/powerpoint/2010/main" val="365160518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3A895E3-FC15-BA41-8A94-D5F5F53BFDBB}" type="slidenum">
              <a:rPr lang="en-US"/>
              <a:pPr>
                <a:defRPr/>
              </a:pPr>
              <a:t>‹#›</a:t>
            </a:fld>
            <a:endParaRPr lang="en-US"/>
          </a:p>
        </p:txBody>
      </p:sp>
    </p:spTree>
    <p:extLst>
      <p:ext uri="{BB962C8B-B14F-4D97-AF65-F5344CB8AC3E}">
        <p14:creationId xmlns:p14="http://schemas.microsoft.com/office/powerpoint/2010/main" val="302168500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B02878E-F3D7-3344-BA16-9E20981B5402}" type="slidenum">
              <a:rPr lang="en-US"/>
              <a:pPr>
                <a:defRPr/>
              </a:pPr>
              <a:t>‹#›</a:t>
            </a:fld>
            <a:endParaRPr lang="en-US"/>
          </a:p>
        </p:txBody>
      </p:sp>
    </p:spTree>
    <p:extLst>
      <p:ext uri="{BB962C8B-B14F-4D97-AF65-F5344CB8AC3E}">
        <p14:creationId xmlns:p14="http://schemas.microsoft.com/office/powerpoint/2010/main" val="175217800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161567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Comic Sans MS" pitchFamily="21" charset="0"/>
              </a:endParaRPr>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Comic Sans MS" pitchFamily="21"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8956CCC6-6B88-834F-AF31-A8BC115F5D81}" type="slidenum">
              <a:rPr lang="en-US"/>
              <a:pPr>
                <a:defRPr/>
              </a:pPr>
              <a:t>‹#›</a:t>
            </a:fld>
            <a:endParaRPr lang="en-US"/>
          </a:p>
        </p:txBody>
      </p:sp>
    </p:spTree>
    <p:extLst>
      <p:ext uri="{BB962C8B-B14F-4D97-AF65-F5344CB8AC3E}">
        <p14:creationId xmlns:p14="http://schemas.microsoft.com/office/powerpoint/2010/main" val="116965708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0DDB5AC2-52F3-9F47-AB68-5037D8EA8708}" type="slidenum">
              <a:rPr lang="en-US"/>
              <a:pPr>
                <a:defRPr/>
              </a:pPr>
              <a:t>‹#›</a:t>
            </a:fld>
            <a:endParaRPr lang="en-US"/>
          </a:p>
        </p:txBody>
      </p:sp>
    </p:spTree>
    <p:extLst>
      <p:ext uri="{BB962C8B-B14F-4D97-AF65-F5344CB8AC3E}">
        <p14:creationId xmlns:p14="http://schemas.microsoft.com/office/powerpoint/2010/main" val="271770721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2C66C196-9D3D-8644-8674-1D060347FDE6}" type="slidenum">
              <a:rPr lang="en-US"/>
              <a:pPr>
                <a:defRPr/>
              </a:pPr>
              <a:t>‹#›</a:t>
            </a:fld>
            <a:endParaRPr lang="en-US"/>
          </a:p>
        </p:txBody>
      </p:sp>
    </p:spTree>
    <p:extLst>
      <p:ext uri="{BB962C8B-B14F-4D97-AF65-F5344CB8AC3E}">
        <p14:creationId xmlns:p14="http://schemas.microsoft.com/office/powerpoint/2010/main" val="66906131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7CEC34B-1B21-9647-9896-29225DFD02AB}" type="slidenum">
              <a:rPr lang="en-US"/>
              <a:pPr>
                <a:defRPr/>
              </a:pPr>
              <a:t>‹#›</a:t>
            </a:fld>
            <a:endParaRPr lang="en-US"/>
          </a:p>
        </p:txBody>
      </p:sp>
    </p:spTree>
    <p:extLst>
      <p:ext uri="{BB962C8B-B14F-4D97-AF65-F5344CB8AC3E}">
        <p14:creationId xmlns:p14="http://schemas.microsoft.com/office/powerpoint/2010/main" val="196129895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AFBA3119-D86C-224D-BF25-8F175064188D}" type="slidenum">
              <a:rPr lang="en-US"/>
              <a:pPr>
                <a:defRPr/>
              </a:pPr>
              <a:t>‹#›</a:t>
            </a:fld>
            <a:endParaRPr lang="en-US"/>
          </a:p>
        </p:txBody>
      </p:sp>
    </p:spTree>
    <p:extLst>
      <p:ext uri="{BB962C8B-B14F-4D97-AF65-F5344CB8AC3E}">
        <p14:creationId xmlns:p14="http://schemas.microsoft.com/office/powerpoint/2010/main" val="202561634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EB6CA793-101A-A24D-8F92-97B7A8A6BD96}" type="slidenum">
              <a:rPr lang="en-US"/>
              <a:pPr>
                <a:defRPr/>
              </a:pPr>
              <a:t>‹#›</a:t>
            </a:fld>
            <a:endParaRPr lang="en-US"/>
          </a:p>
        </p:txBody>
      </p:sp>
    </p:spTree>
    <p:extLst>
      <p:ext uri="{BB962C8B-B14F-4D97-AF65-F5344CB8AC3E}">
        <p14:creationId xmlns:p14="http://schemas.microsoft.com/office/powerpoint/2010/main" val="4662830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FD2382-31F6-2F4D-B096-16B436DA12FD}" type="slidenum">
              <a:rPr lang="en-US"/>
              <a:pPr>
                <a:defRPr/>
              </a:pPr>
              <a:t>‹#›</a:t>
            </a:fld>
            <a:endParaRPr lang="en-US"/>
          </a:p>
        </p:txBody>
      </p:sp>
    </p:spTree>
    <p:extLst>
      <p:ext uri="{BB962C8B-B14F-4D97-AF65-F5344CB8AC3E}">
        <p14:creationId xmlns:p14="http://schemas.microsoft.com/office/powerpoint/2010/main" val="115196292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39F474CE-6A43-9441-86A1-2A05C21F0DC8}" type="slidenum">
              <a:rPr lang="en-US"/>
              <a:pPr>
                <a:defRPr/>
              </a:pPr>
              <a:t>‹#›</a:t>
            </a:fld>
            <a:endParaRPr lang="en-US"/>
          </a:p>
        </p:txBody>
      </p:sp>
    </p:spTree>
    <p:extLst>
      <p:ext uri="{BB962C8B-B14F-4D97-AF65-F5344CB8AC3E}">
        <p14:creationId xmlns:p14="http://schemas.microsoft.com/office/powerpoint/2010/main" val="332475840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E96EDAD2-F352-6748-AF28-43176E5FEA8D}" type="slidenum">
              <a:rPr lang="en-US"/>
              <a:pPr>
                <a:defRPr/>
              </a:pPr>
              <a:t>‹#›</a:t>
            </a:fld>
            <a:endParaRPr lang="en-US"/>
          </a:p>
        </p:txBody>
      </p:sp>
    </p:spTree>
    <p:extLst>
      <p:ext uri="{BB962C8B-B14F-4D97-AF65-F5344CB8AC3E}">
        <p14:creationId xmlns:p14="http://schemas.microsoft.com/office/powerpoint/2010/main" val="112924926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983CCEA2-1D42-0C4A-8F96-9FF8A781032E}" type="slidenum">
              <a:rPr lang="en-US"/>
              <a:pPr>
                <a:defRPr/>
              </a:pPr>
              <a:t>‹#›</a:t>
            </a:fld>
            <a:endParaRPr lang="en-US"/>
          </a:p>
        </p:txBody>
      </p:sp>
    </p:spTree>
    <p:extLst>
      <p:ext uri="{BB962C8B-B14F-4D97-AF65-F5344CB8AC3E}">
        <p14:creationId xmlns:p14="http://schemas.microsoft.com/office/powerpoint/2010/main" val="393155009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21BDFEF-44A2-7B41-822C-115C7278FD80}" type="slidenum">
              <a:rPr lang="en-US"/>
              <a:pPr>
                <a:defRPr/>
              </a:pPr>
              <a:t>‹#›</a:t>
            </a:fld>
            <a:endParaRPr lang="en-US"/>
          </a:p>
        </p:txBody>
      </p:sp>
    </p:spTree>
    <p:extLst>
      <p:ext uri="{BB962C8B-B14F-4D97-AF65-F5344CB8AC3E}">
        <p14:creationId xmlns:p14="http://schemas.microsoft.com/office/powerpoint/2010/main" val="161992619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F4AC51BD-6C3C-3544-ADEC-077F24E53004}" type="slidenum">
              <a:rPr lang="en-US"/>
              <a:pPr>
                <a:defRPr/>
              </a:pPr>
              <a:t>‹#›</a:t>
            </a:fld>
            <a:endParaRPr lang="en-US"/>
          </a:p>
        </p:txBody>
      </p:sp>
    </p:spTree>
    <p:extLst>
      <p:ext uri="{BB962C8B-B14F-4D97-AF65-F5344CB8AC3E}">
        <p14:creationId xmlns:p14="http://schemas.microsoft.com/office/powerpoint/2010/main" val="304824696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Comic Sans MS"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Comic Sans MS" charset="0"/>
              </a:defRPr>
            </a:lvl1pPr>
          </a:lstStyle>
          <a:p>
            <a:pPr>
              <a:defRPr/>
            </a:pPr>
            <a:fld id="{4FD00EA0-986A-EE4D-A594-228C6B4ED2A2}" type="slidenum">
              <a:rPr lang="en-US"/>
              <a:pPr>
                <a:defRPr/>
              </a:pPr>
              <a:t>‹#›</a:t>
            </a:fld>
            <a:endParaRPr lang="en-US"/>
          </a:p>
        </p:txBody>
      </p:sp>
    </p:spTree>
    <p:extLst>
      <p:ext uri="{BB962C8B-B14F-4D97-AF65-F5344CB8AC3E}">
        <p14:creationId xmlns:p14="http://schemas.microsoft.com/office/powerpoint/2010/main" val="131234235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DC076D1C-E519-AA4E-A6CF-4D62AF3537F9}" type="slidenum">
              <a:rPr lang="en-US"/>
              <a:pPr>
                <a:defRPr/>
              </a:pPr>
              <a:t>‹#›</a:t>
            </a:fld>
            <a:endParaRPr lang="en-US"/>
          </a:p>
        </p:txBody>
      </p:sp>
    </p:spTree>
    <p:extLst>
      <p:ext uri="{BB962C8B-B14F-4D97-AF65-F5344CB8AC3E}">
        <p14:creationId xmlns:p14="http://schemas.microsoft.com/office/powerpoint/2010/main" val="37664361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72424419-5F21-3746-8780-DD826DE7BE59}" type="slidenum">
              <a:rPr lang="en-US"/>
              <a:pPr>
                <a:defRPr/>
              </a:pPr>
              <a:t>‹#›</a:t>
            </a:fld>
            <a:endParaRPr lang="en-US"/>
          </a:p>
        </p:txBody>
      </p:sp>
    </p:spTree>
    <p:extLst>
      <p:ext uri="{BB962C8B-B14F-4D97-AF65-F5344CB8AC3E}">
        <p14:creationId xmlns:p14="http://schemas.microsoft.com/office/powerpoint/2010/main" val="59283732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4831AE8B-3DB9-6140-929C-09A97E624473}" type="slidenum">
              <a:rPr lang="en-US"/>
              <a:pPr>
                <a:defRPr/>
              </a:pPr>
              <a:t>‹#›</a:t>
            </a:fld>
            <a:endParaRPr lang="en-US"/>
          </a:p>
        </p:txBody>
      </p:sp>
    </p:spTree>
    <p:extLst>
      <p:ext uri="{BB962C8B-B14F-4D97-AF65-F5344CB8AC3E}">
        <p14:creationId xmlns:p14="http://schemas.microsoft.com/office/powerpoint/2010/main" val="415390073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0DFE0D01-B063-A847-BE50-E29A35650DBA}" type="slidenum">
              <a:rPr lang="en-US"/>
              <a:pPr>
                <a:defRPr/>
              </a:pPr>
              <a:t>‹#›</a:t>
            </a:fld>
            <a:endParaRPr lang="en-US"/>
          </a:p>
        </p:txBody>
      </p:sp>
    </p:spTree>
    <p:extLst>
      <p:ext uri="{BB962C8B-B14F-4D97-AF65-F5344CB8AC3E}">
        <p14:creationId xmlns:p14="http://schemas.microsoft.com/office/powerpoint/2010/main" val="3115275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99E820-7CF3-4F4D-96A0-997B5ABBAC92}" type="slidenum">
              <a:rPr lang="en-US"/>
              <a:pPr>
                <a:defRPr/>
              </a:pPr>
              <a:t>‹#›</a:t>
            </a:fld>
            <a:endParaRPr lang="en-US"/>
          </a:p>
        </p:txBody>
      </p:sp>
    </p:spTree>
    <p:extLst>
      <p:ext uri="{BB962C8B-B14F-4D97-AF65-F5344CB8AC3E}">
        <p14:creationId xmlns:p14="http://schemas.microsoft.com/office/powerpoint/2010/main" val="237401898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DFFBB884-A9F7-2440-BAC5-E7351FD79200}" type="slidenum">
              <a:rPr lang="en-US"/>
              <a:pPr>
                <a:defRPr/>
              </a:pPr>
              <a:t>‹#›</a:t>
            </a:fld>
            <a:endParaRPr lang="en-US"/>
          </a:p>
        </p:txBody>
      </p:sp>
    </p:spTree>
    <p:extLst>
      <p:ext uri="{BB962C8B-B14F-4D97-AF65-F5344CB8AC3E}">
        <p14:creationId xmlns:p14="http://schemas.microsoft.com/office/powerpoint/2010/main" val="256794297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34297FB1-450C-6947-A8A0-B3CE1967C9AF}" type="slidenum">
              <a:rPr lang="en-US"/>
              <a:pPr>
                <a:defRPr/>
              </a:pPr>
              <a:t>‹#›</a:t>
            </a:fld>
            <a:endParaRPr lang="en-US"/>
          </a:p>
        </p:txBody>
      </p:sp>
    </p:spTree>
    <p:extLst>
      <p:ext uri="{BB962C8B-B14F-4D97-AF65-F5344CB8AC3E}">
        <p14:creationId xmlns:p14="http://schemas.microsoft.com/office/powerpoint/2010/main" val="153272974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1F411954-E055-1548-BA89-44698FA4668B}" type="slidenum">
              <a:rPr lang="en-US"/>
              <a:pPr>
                <a:defRPr/>
              </a:pPr>
              <a:t>‹#›</a:t>
            </a:fld>
            <a:endParaRPr lang="en-US"/>
          </a:p>
        </p:txBody>
      </p:sp>
    </p:spTree>
    <p:extLst>
      <p:ext uri="{BB962C8B-B14F-4D97-AF65-F5344CB8AC3E}">
        <p14:creationId xmlns:p14="http://schemas.microsoft.com/office/powerpoint/2010/main" val="211545700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75A62650-C2D1-E546-9446-B45024714848}" type="slidenum">
              <a:rPr lang="en-US"/>
              <a:pPr>
                <a:defRPr/>
              </a:pPr>
              <a:t>‹#›</a:t>
            </a:fld>
            <a:endParaRPr lang="en-US"/>
          </a:p>
        </p:txBody>
      </p:sp>
    </p:spTree>
    <p:extLst>
      <p:ext uri="{BB962C8B-B14F-4D97-AF65-F5344CB8AC3E}">
        <p14:creationId xmlns:p14="http://schemas.microsoft.com/office/powerpoint/2010/main" val="346137102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85D9C6F9-3E6E-764E-A23B-481F54A62182}" type="slidenum">
              <a:rPr lang="en-US"/>
              <a:pPr>
                <a:defRPr/>
              </a:pPr>
              <a:t>‹#›</a:t>
            </a:fld>
            <a:endParaRPr lang="en-US"/>
          </a:p>
        </p:txBody>
      </p:sp>
    </p:spTree>
    <p:extLst>
      <p:ext uri="{BB962C8B-B14F-4D97-AF65-F5344CB8AC3E}">
        <p14:creationId xmlns:p14="http://schemas.microsoft.com/office/powerpoint/2010/main" val="271739805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9254F4A8-02D9-0149-9F59-149A006BB855}" type="slidenum">
              <a:rPr lang="en-US"/>
              <a:pPr>
                <a:defRPr/>
              </a:pPr>
              <a:t>‹#›</a:t>
            </a:fld>
            <a:endParaRPr lang="en-US"/>
          </a:p>
        </p:txBody>
      </p:sp>
    </p:spTree>
    <p:extLst>
      <p:ext uri="{BB962C8B-B14F-4D97-AF65-F5344CB8AC3E}">
        <p14:creationId xmlns:p14="http://schemas.microsoft.com/office/powerpoint/2010/main" val="402126053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2AACE93B-7F56-C441-925A-4504FCCCA343}" type="slidenum">
              <a:rPr lang="en-US"/>
              <a:pPr>
                <a:defRPr/>
              </a:pPr>
              <a:t>‹#›</a:t>
            </a:fld>
            <a:endParaRPr lang="en-US"/>
          </a:p>
        </p:txBody>
      </p:sp>
    </p:spTree>
    <p:extLst>
      <p:ext uri="{BB962C8B-B14F-4D97-AF65-F5344CB8AC3E}">
        <p14:creationId xmlns:p14="http://schemas.microsoft.com/office/powerpoint/2010/main" val="36645755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lvl1pPr>
          </a:lstStyle>
          <a:p>
            <a:pPr>
              <a:defRPr/>
            </a:pPr>
            <a:fld id="{10F6C13B-26E5-E14A-B93F-8F0C2B485438}" type="slidenum">
              <a:rPr lang="en-US"/>
              <a:pPr>
                <a:defRPr/>
              </a:pPr>
              <a:t>‹#›</a:t>
            </a:fld>
            <a:endParaRPr lang="en-US"/>
          </a:p>
        </p:txBody>
      </p:sp>
    </p:spTree>
    <p:extLst>
      <p:ext uri="{BB962C8B-B14F-4D97-AF65-F5344CB8AC3E}">
        <p14:creationId xmlns:p14="http://schemas.microsoft.com/office/powerpoint/2010/main" val="337197254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lvl1pPr>
          </a:lstStyle>
          <a:p>
            <a:pPr>
              <a:defRPr/>
            </a:pPr>
            <a:fld id="{00BF711E-2186-4C42-9677-ADC819AD16B4}" type="slidenum">
              <a:rPr lang="en-US"/>
              <a:pPr>
                <a:defRPr/>
              </a:pPr>
              <a:t>‹#›</a:t>
            </a:fld>
            <a:endParaRPr lang="en-US"/>
          </a:p>
        </p:txBody>
      </p:sp>
    </p:spTree>
    <p:extLst>
      <p:ext uri="{BB962C8B-B14F-4D97-AF65-F5344CB8AC3E}">
        <p14:creationId xmlns:p14="http://schemas.microsoft.com/office/powerpoint/2010/main" val="200671473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lvl1pPr>
          </a:lstStyle>
          <a:p>
            <a:pPr>
              <a:defRPr/>
            </a:pPr>
            <a:fld id="{87AB7825-E235-434C-AC02-01E9786BE5D1}" type="slidenum">
              <a:rPr lang="en-US"/>
              <a:pPr>
                <a:defRPr/>
              </a:pPr>
              <a:t>‹#›</a:t>
            </a:fld>
            <a:endParaRPr lang="en-US"/>
          </a:p>
        </p:txBody>
      </p:sp>
    </p:spTree>
    <p:extLst>
      <p:ext uri="{BB962C8B-B14F-4D97-AF65-F5344CB8AC3E}">
        <p14:creationId xmlns:p14="http://schemas.microsoft.com/office/powerpoint/2010/main" val="19867899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64B7C2-4D9B-FA48-A136-B12B8CEE7288}" type="slidenum">
              <a:rPr lang="en-US"/>
              <a:pPr>
                <a:defRPr/>
              </a:pPr>
              <a:t>‹#›</a:t>
            </a:fld>
            <a:endParaRPr lang="en-US"/>
          </a:p>
        </p:txBody>
      </p:sp>
    </p:spTree>
    <p:extLst>
      <p:ext uri="{BB962C8B-B14F-4D97-AF65-F5344CB8AC3E}">
        <p14:creationId xmlns:p14="http://schemas.microsoft.com/office/powerpoint/2010/main" val="195082322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lvl1pPr>
          </a:lstStyle>
          <a:p>
            <a:pPr>
              <a:defRPr/>
            </a:pPr>
            <a:fld id="{326AA79E-2789-3642-A412-5B38314518BB}" type="slidenum">
              <a:rPr lang="en-US"/>
              <a:pPr>
                <a:defRPr/>
              </a:pPr>
              <a:t>‹#›</a:t>
            </a:fld>
            <a:endParaRPr lang="en-US"/>
          </a:p>
        </p:txBody>
      </p:sp>
    </p:spTree>
    <p:extLst>
      <p:ext uri="{BB962C8B-B14F-4D97-AF65-F5344CB8AC3E}">
        <p14:creationId xmlns:p14="http://schemas.microsoft.com/office/powerpoint/2010/main" val="65084309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30"/>
          <p:cNvSpPr>
            <a:spLocks noGrp="1" noChangeArrowheads="1"/>
          </p:cNvSpPr>
          <p:nvPr>
            <p:ph type="sldNum" sz="quarter" idx="12"/>
          </p:nvPr>
        </p:nvSpPr>
        <p:spPr/>
        <p:txBody>
          <a:bodyPr/>
          <a:lstStyle>
            <a:lvl1pPr eaLnBrk="0" hangingPunct="0">
              <a:defRPr/>
            </a:lvl1pPr>
          </a:lstStyle>
          <a:p>
            <a:pPr>
              <a:defRPr/>
            </a:pPr>
            <a:fld id="{F81780B8-9114-F645-B758-A4E6D9D9C4B1}" type="slidenum">
              <a:rPr lang="en-US"/>
              <a:pPr>
                <a:defRPr/>
              </a:pPr>
              <a:t>‹#›</a:t>
            </a:fld>
            <a:endParaRPr lang="en-US"/>
          </a:p>
        </p:txBody>
      </p:sp>
    </p:spTree>
    <p:extLst>
      <p:ext uri="{BB962C8B-B14F-4D97-AF65-F5344CB8AC3E}">
        <p14:creationId xmlns:p14="http://schemas.microsoft.com/office/powerpoint/2010/main" val="414898235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30"/>
          <p:cNvSpPr>
            <a:spLocks noGrp="1" noChangeArrowheads="1"/>
          </p:cNvSpPr>
          <p:nvPr>
            <p:ph type="sldNum" sz="quarter" idx="12"/>
          </p:nvPr>
        </p:nvSpPr>
        <p:spPr/>
        <p:txBody>
          <a:bodyPr/>
          <a:lstStyle>
            <a:lvl1pPr eaLnBrk="0" hangingPunct="0">
              <a:defRPr/>
            </a:lvl1pPr>
          </a:lstStyle>
          <a:p>
            <a:pPr>
              <a:defRPr/>
            </a:pPr>
            <a:fld id="{38E6BC8A-B55F-CB48-B357-5EBCAB35E2D5}" type="slidenum">
              <a:rPr lang="en-US"/>
              <a:pPr>
                <a:defRPr/>
              </a:pPr>
              <a:t>‹#›</a:t>
            </a:fld>
            <a:endParaRPr lang="en-US"/>
          </a:p>
        </p:txBody>
      </p:sp>
    </p:spTree>
    <p:extLst>
      <p:ext uri="{BB962C8B-B14F-4D97-AF65-F5344CB8AC3E}">
        <p14:creationId xmlns:p14="http://schemas.microsoft.com/office/powerpoint/2010/main" val="376591236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30"/>
          <p:cNvSpPr>
            <a:spLocks noGrp="1" noChangeArrowheads="1"/>
          </p:cNvSpPr>
          <p:nvPr>
            <p:ph type="sldNum" sz="quarter" idx="12"/>
          </p:nvPr>
        </p:nvSpPr>
        <p:spPr/>
        <p:txBody>
          <a:bodyPr/>
          <a:lstStyle>
            <a:lvl1pPr eaLnBrk="0" hangingPunct="0">
              <a:defRPr/>
            </a:lvl1pPr>
          </a:lstStyle>
          <a:p>
            <a:pPr>
              <a:defRPr/>
            </a:pPr>
            <a:fld id="{18DD6318-F229-944A-AA44-181520CA1925}" type="slidenum">
              <a:rPr lang="en-US"/>
              <a:pPr>
                <a:defRPr/>
              </a:pPr>
              <a:t>‹#›</a:t>
            </a:fld>
            <a:endParaRPr lang="en-US"/>
          </a:p>
        </p:txBody>
      </p:sp>
    </p:spTree>
    <p:extLst>
      <p:ext uri="{BB962C8B-B14F-4D97-AF65-F5344CB8AC3E}">
        <p14:creationId xmlns:p14="http://schemas.microsoft.com/office/powerpoint/2010/main" val="314727914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lvl1pPr>
          </a:lstStyle>
          <a:p>
            <a:pPr>
              <a:defRPr/>
            </a:pPr>
            <a:fld id="{A8432BE5-71CD-F948-90E7-E326F65A8183}" type="slidenum">
              <a:rPr lang="en-US"/>
              <a:pPr>
                <a:defRPr/>
              </a:pPr>
              <a:t>‹#›</a:t>
            </a:fld>
            <a:endParaRPr lang="en-US"/>
          </a:p>
        </p:txBody>
      </p:sp>
    </p:spTree>
    <p:extLst>
      <p:ext uri="{BB962C8B-B14F-4D97-AF65-F5344CB8AC3E}">
        <p14:creationId xmlns:p14="http://schemas.microsoft.com/office/powerpoint/2010/main" val="99020363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lvl1pPr>
          </a:lstStyle>
          <a:p>
            <a:pPr>
              <a:defRPr/>
            </a:pPr>
            <a:fld id="{4D428DBA-020C-7949-B5AD-4FBAB6667F5B}" type="slidenum">
              <a:rPr lang="en-US"/>
              <a:pPr>
                <a:defRPr/>
              </a:pPr>
              <a:t>‹#›</a:t>
            </a:fld>
            <a:endParaRPr lang="en-US"/>
          </a:p>
        </p:txBody>
      </p:sp>
    </p:spTree>
    <p:extLst>
      <p:ext uri="{BB962C8B-B14F-4D97-AF65-F5344CB8AC3E}">
        <p14:creationId xmlns:p14="http://schemas.microsoft.com/office/powerpoint/2010/main" val="349864752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lvl1pPr>
          </a:lstStyle>
          <a:p>
            <a:pPr>
              <a:defRPr/>
            </a:pPr>
            <a:fld id="{E35B6EA8-95E9-D742-9FBC-4491C601A471}" type="slidenum">
              <a:rPr lang="en-US"/>
              <a:pPr>
                <a:defRPr/>
              </a:pPr>
              <a:t>‹#›</a:t>
            </a:fld>
            <a:endParaRPr lang="en-US"/>
          </a:p>
        </p:txBody>
      </p:sp>
    </p:spTree>
    <p:extLst>
      <p:ext uri="{BB962C8B-B14F-4D97-AF65-F5344CB8AC3E}">
        <p14:creationId xmlns:p14="http://schemas.microsoft.com/office/powerpoint/2010/main" val="19834296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lvl1pPr>
          </a:lstStyle>
          <a:p>
            <a:pPr>
              <a:defRPr/>
            </a:pPr>
            <a:fld id="{D4168C64-F989-9B49-B73B-3B9E1A913382}" type="slidenum">
              <a:rPr lang="en-US"/>
              <a:pPr>
                <a:defRPr/>
              </a:pPr>
              <a:t>‹#›</a:t>
            </a:fld>
            <a:endParaRPr lang="en-US"/>
          </a:p>
        </p:txBody>
      </p:sp>
    </p:spTree>
    <p:extLst>
      <p:ext uri="{BB962C8B-B14F-4D97-AF65-F5344CB8AC3E}">
        <p14:creationId xmlns:p14="http://schemas.microsoft.com/office/powerpoint/2010/main" val="247574042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35815B-C516-CF42-9385-11D829BF762D}" type="slidenum">
              <a:rPr lang="en-US"/>
              <a:pPr>
                <a:defRPr/>
              </a:pPr>
              <a:t>‹#›</a:t>
            </a:fld>
            <a:endParaRPr lang="en-US"/>
          </a:p>
        </p:txBody>
      </p:sp>
    </p:spTree>
    <p:extLst>
      <p:ext uri="{BB962C8B-B14F-4D97-AF65-F5344CB8AC3E}">
        <p14:creationId xmlns:p14="http://schemas.microsoft.com/office/powerpoint/2010/main" val="247475759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14D15D-BD52-4946-981E-77E227B7BF32}" type="slidenum">
              <a:rPr lang="en-US"/>
              <a:pPr>
                <a:defRPr/>
              </a:pPr>
              <a:t>‹#›</a:t>
            </a:fld>
            <a:endParaRPr lang="en-US"/>
          </a:p>
        </p:txBody>
      </p:sp>
    </p:spTree>
    <p:extLst>
      <p:ext uri="{BB962C8B-B14F-4D97-AF65-F5344CB8AC3E}">
        <p14:creationId xmlns:p14="http://schemas.microsoft.com/office/powerpoint/2010/main" val="3838175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8DE7E9-6D54-3A4E-AF9D-9405CC0EEB89}" type="slidenum">
              <a:rPr lang="en-US"/>
              <a:pPr>
                <a:defRPr/>
              </a:pPr>
              <a:t>‹#›</a:t>
            </a:fld>
            <a:endParaRPr lang="en-US"/>
          </a:p>
        </p:txBody>
      </p:sp>
    </p:spTree>
    <p:extLst>
      <p:ext uri="{BB962C8B-B14F-4D97-AF65-F5344CB8AC3E}">
        <p14:creationId xmlns:p14="http://schemas.microsoft.com/office/powerpoint/2010/main" val="412320947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094989-3D54-294A-A0E7-BA8F68B3E632}" type="slidenum">
              <a:rPr lang="en-US"/>
              <a:pPr>
                <a:defRPr/>
              </a:pPr>
              <a:t>‹#›</a:t>
            </a:fld>
            <a:endParaRPr lang="en-US"/>
          </a:p>
        </p:txBody>
      </p:sp>
    </p:spTree>
    <p:extLst>
      <p:ext uri="{BB962C8B-B14F-4D97-AF65-F5344CB8AC3E}">
        <p14:creationId xmlns:p14="http://schemas.microsoft.com/office/powerpoint/2010/main" val="17665700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B6F98B-EE7F-E64A-A995-B82DFFD0B3FB}" type="slidenum">
              <a:rPr lang="en-US"/>
              <a:pPr>
                <a:defRPr/>
              </a:pPr>
              <a:t>‹#›</a:t>
            </a:fld>
            <a:endParaRPr lang="en-US"/>
          </a:p>
        </p:txBody>
      </p:sp>
    </p:spTree>
    <p:extLst>
      <p:ext uri="{BB962C8B-B14F-4D97-AF65-F5344CB8AC3E}">
        <p14:creationId xmlns:p14="http://schemas.microsoft.com/office/powerpoint/2010/main" val="67151466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9C3299C-1C73-2B45-94AB-7CF28E54DDD8}" type="slidenum">
              <a:rPr lang="en-US"/>
              <a:pPr>
                <a:defRPr/>
              </a:pPr>
              <a:t>‹#›</a:t>
            </a:fld>
            <a:endParaRPr lang="en-US"/>
          </a:p>
        </p:txBody>
      </p:sp>
    </p:spTree>
    <p:extLst>
      <p:ext uri="{BB962C8B-B14F-4D97-AF65-F5344CB8AC3E}">
        <p14:creationId xmlns:p14="http://schemas.microsoft.com/office/powerpoint/2010/main" val="330171851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D25C3FB-17BC-D742-AC2B-42E6B9524C80}" type="slidenum">
              <a:rPr lang="en-US"/>
              <a:pPr>
                <a:defRPr/>
              </a:pPr>
              <a:t>‹#›</a:t>
            </a:fld>
            <a:endParaRPr lang="en-US"/>
          </a:p>
        </p:txBody>
      </p:sp>
    </p:spTree>
    <p:extLst>
      <p:ext uri="{BB962C8B-B14F-4D97-AF65-F5344CB8AC3E}">
        <p14:creationId xmlns:p14="http://schemas.microsoft.com/office/powerpoint/2010/main" val="193394132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505C76-D2D3-F844-842D-E2F85969D111}" type="slidenum">
              <a:rPr lang="en-US"/>
              <a:pPr>
                <a:defRPr/>
              </a:pPr>
              <a:t>‹#›</a:t>
            </a:fld>
            <a:endParaRPr lang="en-US"/>
          </a:p>
        </p:txBody>
      </p:sp>
    </p:spTree>
    <p:extLst>
      <p:ext uri="{BB962C8B-B14F-4D97-AF65-F5344CB8AC3E}">
        <p14:creationId xmlns:p14="http://schemas.microsoft.com/office/powerpoint/2010/main" val="256068136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2927AD-D41D-C34C-862D-59218600BCFB}" type="slidenum">
              <a:rPr lang="en-US"/>
              <a:pPr>
                <a:defRPr/>
              </a:pPr>
              <a:t>‹#›</a:t>
            </a:fld>
            <a:endParaRPr lang="en-US"/>
          </a:p>
        </p:txBody>
      </p:sp>
    </p:spTree>
    <p:extLst>
      <p:ext uri="{BB962C8B-B14F-4D97-AF65-F5344CB8AC3E}">
        <p14:creationId xmlns:p14="http://schemas.microsoft.com/office/powerpoint/2010/main" val="31619779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94EC88-D667-6E4C-9D65-A534C8D9A994}" type="slidenum">
              <a:rPr lang="en-US"/>
              <a:pPr>
                <a:defRPr/>
              </a:pPr>
              <a:t>‹#›</a:t>
            </a:fld>
            <a:endParaRPr lang="en-US"/>
          </a:p>
        </p:txBody>
      </p:sp>
    </p:spTree>
    <p:extLst>
      <p:ext uri="{BB962C8B-B14F-4D97-AF65-F5344CB8AC3E}">
        <p14:creationId xmlns:p14="http://schemas.microsoft.com/office/powerpoint/2010/main" val="369483391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DABF3F-FB17-3143-AE7C-7A12F83385AE}" type="slidenum">
              <a:rPr lang="en-US"/>
              <a:pPr>
                <a:defRPr/>
              </a:pPr>
              <a:t>‹#›</a:t>
            </a:fld>
            <a:endParaRPr lang="en-US"/>
          </a:p>
        </p:txBody>
      </p:sp>
    </p:spTree>
    <p:extLst>
      <p:ext uri="{BB962C8B-B14F-4D97-AF65-F5344CB8AC3E}">
        <p14:creationId xmlns:p14="http://schemas.microsoft.com/office/powerpoint/2010/main" val="327716804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317739-2BA9-0B46-95F5-42C4EDE3C37A}" type="slidenum">
              <a:rPr lang="en-US"/>
              <a:pPr>
                <a:defRPr/>
              </a:pPr>
              <a:t>‹#›</a:t>
            </a:fld>
            <a:endParaRPr lang="en-US"/>
          </a:p>
        </p:txBody>
      </p:sp>
    </p:spTree>
    <p:extLst>
      <p:ext uri="{BB962C8B-B14F-4D97-AF65-F5344CB8AC3E}">
        <p14:creationId xmlns:p14="http://schemas.microsoft.com/office/powerpoint/2010/main" val="183162569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7A65738-C98C-0F40-9078-F33F449B2400}" type="slidenum">
              <a:rPr lang="en-US"/>
              <a:pPr>
                <a:defRPr/>
              </a:pPr>
              <a:t>‹#›</a:t>
            </a:fld>
            <a:endParaRPr lang="en-US"/>
          </a:p>
        </p:txBody>
      </p:sp>
    </p:spTree>
    <p:extLst>
      <p:ext uri="{BB962C8B-B14F-4D97-AF65-F5344CB8AC3E}">
        <p14:creationId xmlns:p14="http://schemas.microsoft.com/office/powerpoint/2010/main" val="2319938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B662C59-B2D8-0F41-BA8B-DF5BBF072CC6}" type="slidenum">
              <a:rPr lang="en-US"/>
              <a:pPr>
                <a:defRPr/>
              </a:pPr>
              <a:t>‹#›</a:t>
            </a:fld>
            <a:endParaRPr lang="en-US"/>
          </a:p>
        </p:txBody>
      </p:sp>
    </p:spTree>
    <p:extLst>
      <p:ext uri="{BB962C8B-B14F-4D97-AF65-F5344CB8AC3E}">
        <p14:creationId xmlns:p14="http://schemas.microsoft.com/office/powerpoint/2010/main" val="265437237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E7B385CE-8E42-8E49-B5A0-19BE6C08E444}" type="slidenum">
              <a:rPr lang="en-US"/>
              <a:pPr>
                <a:defRPr/>
              </a:pPr>
              <a:t>‹#›</a:t>
            </a:fld>
            <a:endParaRPr lang="en-US"/>
          </a:p>
        </p:txBody>
      </p:sp>
    </p:spTree>
    <p:extLst>
      <p:ext uri="{BB962C8B-B14F-4D97-AF65-F5344CB8AC3E}">
        <p14:creationId xmlns:p14="http://schemas.microsoft.com/office/powerpoint/2010/main" val="311086239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2CA80858-DD40-0E44-B490-304657EE78FB}" type="slidenum">
              <a:rPr lang="en-US"/>
              <a:pPr>
                <a:defRPr/>
              </a:pPr>
              <a:t>‹#›</a:t>
            </a:fld>
            <a:endParaRPr lang="en-US"/>
          </a:p>
        </p:txBody>
      </p:sp>
    </p:spTree>
    <p:extLst>
      <p:ext uri="{BB962C8B-B14F-4D97-AF65-F5344CB8AC3E}">
        <p14:creationId xmlns:p14="http://schemas.microsoft.com/office/powerpoint/2010/main" val="297056042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888EB1D3-C9FA-FF44-A0CA-E7619CE7FBB0}" type="slidenum">
              <a:rPr lang="en-US"/>
              <a:pPr>
                <a:defRPr/>
              </a:pPr>
              <a:t>‹#›</a:t>
            </a:fld>
            <a:endParaRPr lang="en-US"/>
          </a:p>
        </p:txBody>
      </p:sp>
    </p:spTree>
    <p:extLst>
      <p:ext uri="{BB962C8B-B14F-4D97-AF65-F5344CB8AC3E}">
        <p14:creationId xmlns:p14="http://schemas.microsoft.com/office/powerpoint/2010/main" val="124253229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DA3D7A34-EC9F-E440-AE31-7FEC5ED14A08}" type="slidenum">
              <a:rPr lang="en-US"/>
              <a:pPr>
                <a:defRPr/>
              </a:pPr>
              <a:t>‹#›</a:t>
            </a:fld>
            <a:endParaRPr lang="en-US"/>
          </a:p>
        </p:txBody>
      </p:sp>
    </p:spTree>
    <p:extLst>
      <p:ext uri="{BB962C8B-B14F-4D97-AF65-F5344CB8AC3E}">
        <p14:creationId xmlns:p14="http://schemas.microsoft.com/office/powerpoint/2010/main" val="166661025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0B8465CB-60A3-8D43-83E1-26CA375FBBF1}" type="slidenum">
              <a:rPr lang="en-US"/>
              <a:pPr>
                <a:defRPr/>
              </a:pPr>
              <a:t>‹#›</a:t>
            </a:fld>
            <a:endParaRPr lang="en-US"/>
          </a:p>
        </p:txBody>
      </p:sp>
    </p:spTree>
    <p:extLst>
      <p:ext uri="{BB962C8B-B14F-4D97-AF65-F5344CB8AC3E}">
        <p14:creationId xmlns:p14="http://schemas.microsoft.com/office/powerpoint/2010/main" val="410683924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79EB1B05-6A74-5449-A4C8-2CE71E635815}" type="slidenum">
              <a:rPr lang="en-US"/>
              <a:pPr>
                <a:defRPr/>
              </a:pPr>
              <a:t>‹#›</a:t>
            </a:fld>
            <a:endParaRPr lang="en-US"/>
          </a:p>
        </p:txBody>
      </p:sp>
    </p:spTree>
    <p:extLst>
      <p:ext uri="{BB962C8B-B14F-4D97-AF65-F5344CB8AC3E}">
        <p14:creationId xmlns:p14="http://schemas.microsoft.com/office/powerpoint/2010/main" val="378805447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D713C6D0-907F-5142-9C68-1B03CBF89844}" type="slidenum">
              <a:rPr lang="en-US"/>
              <a:pPr>
                <a:defRPr/>
              </a:pPr>
              <a:t>‹#›</a:t>
            </a:fld>
            <a:endParaRPr lang="en-US"/>
          </a:p>
        </p:txBody>
      </p:sp>
    </p:spTree>
    <p:extLst>
      <p:ext uri="{BB962C8B-B14F-4D97-AF65-F5344CB8AC3E}">
        <p14:creationId xmlns:p14="http://schemas.microsoft.com/office/powerpoint/2010/main" val="224565650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D7427ED7-E514-1843-9841-16E3B15F406A}" type="slidenum">
              <a:rPr lang="en-US"/>
              <a:pPr>
                <a:defRPr/>
              </a:pPr>
              <a:t>‹#›</a:t>
            </a:fld>
            <a:endParaRPr lang="en-US"/>
          </a:p>
        </p:txBody>
      </p:sp>
    </p:spTree>
    <p:extLst>
      <p:ext uri="{BB962C8B-B14F-4D97-AF65-F5344CB8AC3E}">
        <p14:creationId xmlns:p14="http://schemas.microsoft.com/office/powerpoint/2010/main" val="64713463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9A0B9BD2-F962-7E49-B527-4C241F136B7B}" type="slidenum">
              <a:rPr lang="en-US"/>
              <a:pPr>
                <a:defRPr/>
              </a:pPr>
              <a:t>‹#›</a:t>
            </a:fld>
            <a:endParaRPr lang="en-US"/>
          </a:p>
        </p:txBody>
      </p:sp>
    </p:spTree>
    <p:extLst>
      <p:ext uri="{BB962C8B-B14F-4D97-AF65-F5344CB8AC3E}">
        <p14:creationId xmlns:p14="http://schemas.microsoft.com/office/powerpoint/2010/main" val="327960031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70E6BE92-C1C8-8943-9389-976359C2B59C}" type="slidenum">
              <a:rPr lang="en-US"/>
              <a:pPr>
                <a:defRPr/>
              </a:pPr>
              <a:t>‹#›</a:t>
            </a:fld>
            <a:endParaRPr lang="en-US"/>
          </a:p>
        </p:txBody>
      </p:sp>
    </p:spTree>
    <p:extLst>
      <p:ext uri="{BB962C8B-B14F-4D97-AF65-F5344CB8AC3E}">
        <p14:creationId xmlns:p14="http://schemas.microsoft.com/office/powerpoint/2010/main" val="2554045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BB1BE03-12CC-7D40-AFA3-DAA8B19BD9EA}" type="slidenum">
              <a:rPr lang="en-US"/>
              <a:pPr>
                <a:defRPr/>
              </a:pPr>
              <a:t>‹#›</a:t>
            </a:fld>
            <a:endParaRPr lang="en-US"/>
          </a:p>
        </p:txBody>
      </p:sp>
    </p:spTree>
    <p:extLst>
      <p:ext uri="{BB962C8B-B14F-4D97-AF65-F5344CB8AC3E}">
        <p14:creationId xmlns:p14="http://schemas.microsoft.com/office/powerpoint/2010/main" val="230709475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DD48AD30-6C86-984A-8E34-8FB636ACF4A5}" type="slidenum">
              <a:rPr lang="en-US"/>
              <a:pPr>
                <a:defRPr/>
              </a:pPr>
              <a:t>‹#›</a:t>
            </a:fld>
            <a:endParaRPr lang="en-US"/>
          </a:p>
        </p:txBody>
      </p:sp>
    </p:spTree>
    <p:extLst>
      <p:ext uri="{BB962C8B-B14F-4D97-AF65-F5344CB8AC3E}">
        <p14:creationId xmlns:p14="http://schemas.microsoft.com/office/powerpoint/2010/main" val="132665718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DAB106-E99E-3447-B63F-326A89B4E890}" type="slidenum">
              <a:rPr lang="en-US"/>
              <a:pPr>
                <a:defRPr/>
              </a:pPr>
              <a:t>‹#›</a:t>
            </a:fld>
            <a:endParaRPr lang="en-US"/>
          </a:p>
        </p:txBody>
      </p:sp>
    </p:spTree>
    <p:extLst>
      <p:ext uri="{BB962C8B-B14F-4D97-AF65-F5344CB8AC3E}">
        <p14:creationId xmlns:p14="http://schemas.microsoft.com/office/powerpoint/2010/main" val="152679537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BA01F5-D503-194C-BEC6-EA5633BBAD28}" type="slidenum">
              <a:rPr lang="en-US"/>
              <a:pPr>
                <a:defRPr/>
              </a:pPr>
              <a:t>‹#›</a:t>
            </a:fld>
            <a:endParaRPr lang="en-US"/>
          </a:p>
        </p:txBody>
      </p:sp>
    </p:spTree>
    <p:extLst>
      <p:ext uri="{BB962C8B-B14F-4D97-AF65-F5344CB8AC3E}">
        <p14:creationId xmlns:p14="http://schemas.microsoft.com/office/powerpoint/2010/main" val="7810773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FBCE95-0638-B448-93C5-8582439EB1BD}" type="slidenum">
              <a:rPr lang="en-US"/>
              <a:pPr>
                <a:defRPr/>
              </a:pPr>
              <a:t>‹#›</a:t>
            </a:fld>
            <a:endParaRPr lang="en-US"/>
          </a:p>
        </p:txBody>
      </p:sp>
    </p:spTree>
    <p:extLst>
      <p:ext uri="{BB962C8B-B14F-4D97-AF65-F5344CB8AC3E}">
        <p14:creationId xmlns:p14="http://schemas.microsoft.com/office/powerpoint/2010/main" val="362206958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DB2536-5086-7846-B3F3-6554C042BFD4}" type="slidenum">
              <a:rPr lang="en-US"/>
              <a:pPr>
                <a:defRPr/>
              </a:pPr>
              <a:t>‹#›</a:t>
            </a:fld>
            <a:endParaRPr lang="en-US"/>
          </a:p>
        </p:txBody>
      </p:sp>
    </p:spTree>
    <p:extLst>
      <p:ext uri="{BB962C8B-B14F-4D97-AF65-F5344CB8AC3E}">
        <p14:creationId xmlns:p14="http://schemas.microsoft.com/office/powerpoint/2010/main" val="149476498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5F304D4-A3B2-9A45-936B-C6D7581688AE}" type="slidenum">
              <a:rPr lang="en-US"/>
              <a:pPr>
                <a:defRPr/>
              </a:pPr>
              <a:t>‹#›</a:t>
            </a:fld>
            <a:endParaRPr lang="en-US"/>
          </a:p>
        </p:txBody>
      </p:sp>
    </p:spTree>
    <p:extLst>
      <p:ext uri="{BB962C8B-B14F-4D97-AF65-F5344CB8AC3E}">
        <p14:creationId xmlns:p14="http://schemas.microsoft.com/office/powerpoint/2010/main" val="364577606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4F79F5D-F4D9-C443-AE4B-94F2D7EF5044}" type="slidenum">
              <a:rPr lang="en-US"/>
              <a:pPr>
                <a:defRPr/>
              </a:pPr>
              <a:t>‹#›</a:t>
            </a:fld>
            <a:endParaRPr lang="en-US"/>
          </a:p>
        </p:txBody>
      </p:sp>
    </p:spTree>
    <p:extLst>
      <p:ext uri="{BB962C8B-B14F-4D97-AF65-F5344CB8AC3E}">
        <p14:creationId xmlns:p14="http://schemas.microsoft.com/office/powerpoint/2010/main" val="401375655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6ED957C-248F-C24A-9106-1328BBA1528A}" type="slidenum">
              <a:rPr lang="en-US"/>
              <a:pPr>
                <a:defRPr/>
              </a:pPr>
              <a:t>‹#›</a:t>
            </a:fld>
            <a:endParaRPr lang="en-US"/>
          </a:p>
        </p:txBody>
      </p:sp>
    </p:spTree>
    <p:extLst>
      <p:ext uri="{BB962C8B-B14F-4D97-AF65-F5344CB8AC3E}">
        <p14:creationId xmlns:p14="http://schemas.microsoft.com/office/powerpoint/2010/main" val="294182109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FE6ED2-0898-294A-BA16-2823DA46A2B1}" type="slidenum">
              <a:rPr lang="en-US"/>
              <a:pPr>
                <a:defRPr/>
              </a:pPr>
              <a:t>‹#›</a:t>
            </a:fld>
            <a:endParaRPr lang="en-US"/>
          </a:p>
        </p:txBody>
      </p:sp>
    </p:spTree>
    <p:extLst>
      <p:ext uri="{BB962C8B-B14F-4D97-AF65-F5344CB8AC3E}">
        <p14:creationId xmlns:p14="http://schemas.microsoft.com/office/powerpoint/2010/main" val="164606334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F9EDF8-0870-C446-A5DB-C562296DD5E1}" type="slidenum">
              <a:rPr lang="en-US"/>
              <a:pPr>
                <a:defRPr/>
              </a:pPr>
              <a:t>‹#›</a:t>
            </a:fld>
            <a:endParaRPr lang="en-US"/>
          </a:p>
        </p:txBody>
      </p:sp>
    </p:spTree>
    <p:extLst>
      <p:ext uri="{BB962C8B-B14F-4D97-AF65-F5344CB8AC3E}">
        <p14:creationId xmlns:p14="http://schemas.microsoft.com/office/powerpoint/2010/main" val="570842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459832-C06A-2B4E-95DD-72B6EB9800FF}" type="slidenum">
              <a:rPr lang="en-US"/>
              <a:pPr>
                <a:defRPr/>
              </a:pPr>
              <a:t>‹#›</a:t>
            </a:fld>
            <a:endParaRPr lang="en-US"/>
          </a:p>
        </p:txBody>
      </p:sp>
    </p:spTree>
    <p:extLst>
      <p:ext uri="{BB962C8B-B14F-4D97-AF65-F5344CB8AC3E}">
        <p14:creationId xmlns:p14="http://schemas.microsoft.com/office/powerpoint/2010/main" val="16523301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F794AF-DC86-9C4A-8028-CD9625A5B80B}" type="slidenum">
              <a:rPr lang="en-US"/>
              <a:pPr>
                <a:defRPr/>
              </a:pPr>
              <a:t>‹#›</a:t>
            </a:fld>
            <a:endParaRPr lang="en-US"/>
          </a:p>
        </p:txBody>
      </p:sp>
    </p:spTree>
    <p:extLst>
      <p:ext uri="{BB962C8B-B14F-4D97-AF65-F5344CB8AC3E}">
        <p14:creationId xmlns:p14="http://schemas.microsoft.com/office/powerpoint/2010/main" val="225655550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3FA788-F47B-3544-BD8B-5978672F735C}" type="slidenum">
              <a:rPr lang="en-US"/>
              <a:pPr>
                <a:defRPr/>
              </a:pPr>
              <a:t>‹#›</a:t>
            </a:fld>
            <a:endParaRPr lang="en-US"/>
          </a:p>
        </p:txBody>
      </p:sp>
    </p:spTree>
    <p:extLst>
      <p:ext uri="{BB962C8B-B14F-4D97-AF65-F5344CB8AC3E}">
        <p14:creationId xmlns:p14="http://schemas.microsoft.com/office/powerpoint/2010/main" val="102189357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D5DF6A-18BE-D349-880D-FC25FF377C2B}" type="slidenum">
              <a:rPr lang="en-US"/>
              <a:pPr>
                <a:defRPr/>
              </a:pPr>
              <a:t>‹#›</a:t>
            </a:fld>
            <a:endParaRPr lang="en-US"/>
          </a:p>
        </p:txBody>
      </p:sp>
    </p:spTree>
    <p:extLst>
      <p:ext uri="{BB962C8B-B14F-4D97-AF65-F5344CB8AC3E}">
        <p14:creationId xmlns:p14="http://schemas.microsoft.com/office/powerpoint/2010/main" val="361497825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334928207"/>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19591440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665272166"/>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258524410"/>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4764592"/>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862609278"/>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139713074"/>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67631236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A82784-97A2-B44B-A6D5-1DADECF58F72}" type="slidenum">
              <a:rPr lang="en-US"/>
              <a:pPr>
                <a:defRPr/>
              </a:pPr>
              <a:t>‹#›</a:t>
            </a:fld>
            <a:endParaRPr lang="en-US"/>
          </a:p>
        </p:txBody>
      </p:sp>
    </p:spTree>
    <p:extLst>
      <p:ext uri="{BB962C8B-B14F-4D97-AF65-F5344CB8AC3E}">
        <p14:creationId xmlns:p14="http://schemas.microsoft.com/office/powerpoint/2010/main" val="224843428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653670091"/>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831181590"/>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136688908"/>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pPr>
                <a:defRPr/>
              </a:pPr>
              <a:t>‹#›</a:t>
            </a:fld>
            <a:endParaRPr lang="en-US"/>
          </a:p>
        </p:txBody>
      </p:sp>
    </p:spTree>
    <p:extLst>
      <p:ext uri="{BB962C8B-B14F-4D97-AF65-F5344CB8AC3E}">
        <p14:creationId xmlns:p14="http://schemas.microsoft.com/office/powerpoint/2010/main" val="3277848549"/>
      </p:ext>
    </p:extLst>
  </p:cSld>
  <p:clrMapOvr>
    <a:masterClrMapping/>
  </p:clrMapOvr>
  <p:transition spd="med">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pPr>
                <a:defRPr/>
              </a:pPr>
              <a:t>‹#›</a:t>
            </a:fld>
            <a:endParaRPr lang="en-US"/>
          </a:p>
        </p:txBody>
      </p:sp>
    </p:spTree>
    <p:extLst>
      <p:ext uri="{BB962C8B-B14F-4D97-AF65-F5344CB8AC3E}">
        <p14:creationId xmlns:p14="http://schemas.microsoft.com/office/powerpoint/2010/main" val="3106001853"/>
      </p:ext>
    </p:extLst>
  </p:cSld>
  <p:clrMapOvr>
    <a:masterClrMapping/>
  </p:clrMapOvr>
  <p:transition spd="med">
    <p:randomBar dir="ver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pPr>
                <a:defRPr/>
              </a:pPr>
              <a:t>‹#›</a:t>
            </a:fld>
            <a:endParaRPr lang="en-US"/>
          </a:p>
        </p:txBody>
      </p:sp>
    </p:spTree>
    <p:extLst>
      <p:ext uri="{BB962C8B-B14F-4D97-AF65-F5344CB8AC3E}">
        <p14:creationId xmlns:p14="http://schemas.microsoft.com/office/powerpoint/2010/main" val="3745388666"/>
      </p:ext>
    </p:extLst>
  </p:cSld>
  <p:clrMapOvr>
    <a:masterClrMapping/>
  </p:clrMapOvr>
  <p:transition spd="med">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pPr>
                <a:defRPr/>
              </a:pPr>
              <a:t>‹#›</a:t>
            </a:fld>
            <a:endParaRPr lang="en-US"/>
          </a:p>
        </p:txBody>
      </p:sp>
    </p:spTree>
    <p:extLst>
      <p:ext uri="{BB962C8B-B14F-4D97-AF65-F5344CB8AC3E}">
        <p14:creationId xmlns:p14="http://schemas.microsoft.com/office/powerpoint/2010/main" val="1553072999"/>
      </p:ext>
    </p:extLst>
  </p:cSld>
  <p:clrMapOvr>
    <a:masterClrMapping/>
  </p:clrMapOvr>
  <p:transition spd="med">
    <p:randomBar dir="vert"/>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pPr>
                <a:defRPr/>
              </a:pPr>
              <a:t>‹#›</a:t>
            </a:fld>
            <a:endParaRPr lang="en-US"/>
          </a:p>
        </p:txBody>
      </p:sp>
    </p:spTree>
    <p:extLst>
      <p:ext uri="{BB962C8B-B14F-4D97-AF65-F5344CB8AC3E}">
        <p14:creationId xmlns:p14="http://schemas.microsoft.com/office/powerpoint/2010/main" val="3865492748"/>
      </p:ext>
    </p:extLst>
  </p:cSld>
  <p:clrMapOvr>
    <a:masterClrMapping/>
  </p:clrMapOvr>
  <p:transition spd="med">
    <p:randomBar dir="vert"/>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pPr>
                <a:defRPr/>
              </a:pPr>
              <a:t>‹#›</a:t>
            </a:fld>
            <a:endParaRPr lang="en-US"/>
          </a:p>
        </p:txBody>
      </p:sp>
    </p:spTree>
    <p:extLst>
      <p:ext uri="{BB962C8B-B14F-4D97-AF65-F5344CB8AC3E}">
        <p14:creationId xmlns:p14="http://schemas.microsoft.com/office/powerpoint/2010/main" val="1879003737"/>
      </p:ext>
    </p:extLst>
  </p:cSld>
  <p:clrMapOvr>
    <a:masterClrMapping/>
  </p:clrMapOvr>
  <p:transition spd="med">
    <p:randomBar dir="vert"/>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pPr>
                <a:defRPr/>
              </a:pPr>
              <a:t>‹#›</a:t>
            </a:fld>
            <a:endParaRPr lang="en-US"/>
          </a:p>
        </p:txBody>
      </p:sp>
    </p:spTree>
    <p:extLst>
      <p:ext uri="{BB962C8B-B14F-4D97-AF65-F5344CB8AC3E}">
        <p14:creationId xmlns:p14="http://schemas.microsoft.com/office/powerpoint/2010/main" val="366659402"/>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C4AFD5-11D4-6D40-969F-04C1317D6135}" type="slidenum">
              <a:rPr lang="en-US"/>
              <a:pPr>
                <a:defRPr/>
              </a:pPr>
              <a:t>‹#›</a:t>
            </a:fld>
            <a:endParaRPr lang="en-US"/>
          </a:p>
        </p:txBody>
      </p:sp>
    </p:spTree>
    <p:extLst>
      <p:ext uri="{BB962C8B-B14F-4D97-AF65-F5344CB8AC3E}">
        <p14:creationId xmlns:p14="http://schemas.microsoft.com/office/powerpoint/2010/main" val="83092707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pPr>
                <a:defRPr/>
              </a:pPr>
              <a:t>‹#›</a:t>
            </a:fld>
            <a:endParaRPr lang="en-US"/>
          </a:p>
        </p:txBody>
      </p:sp>
    </p:spTree>
    <p:extLst>
      <p:ext uri="{BB962C8B-B14F-4D97-AF65-F5344CB8AC3E}">
        <p14:creationId xmlns:p14="http://schemas.microsoft.com/office/powerpoint/2010/main" val="4271991486"/>
      </p:ext>
    </p:extLst>
  </p:cSld>
  <p:clrMapOvr>
    <a:masterClrMapping/>
  </p:clrMapOvr>
  <p:transition spd="med">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pPr>
                <a:defRPr/>
              </a:pPr>
              <a:t>‹#›</a:t>
            </a:fld>
            <a:endParaRPr lang="en-US"/>
          </a:p>
        </p:txBody>
      </p:sp>
    </p:spTree>
    <p:extLst>
      <p:ext uri="{BB962C8B-B14F-4D97-AF65-F5344CB8AC3E}">
        <p14:creationId xmlns:p14="http://schemas.microsoft.com/office/powerpoint/2010/main" val="2145268648"/>
      </p:ext>
    </p:extLst>
  </p:cSld>
  <p:clrMapOvr>
    <a:masterClrMapping/>
  </p:clrMapOvr>
  <p:transition spd="med">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pPr>
                <a:defRPr/>
              </a:pPr>
              <a:t>‹#›</a:t>
            </a:fld>
            <a:endParaRPr lang="en-US"/>
          </a:p>
        </p:txBody>
      </p:sp>
    </p:spTree>
    <p:extLst>
      <p:ext uri="{BB962C8B-B14F-4D97-AF65-F5344CB8AC3E}">
        <p14:creationId xmlns:p14="http://schemas.microsoft.com/office/powerpoint/2010/main" val="1637398146"/>
      </p:ext>
    </p:extLst>
  </p:cSld>
  <p:clrMapOvr>
    <a:masterClrMapping/>
  </p:clrMapOvr>
  <p:transition spd="med">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pPr>
                <a:defRPr/>
              </a:pPr>
              <a:t>‹#›</a:t>
            </a:fld>
            <a:endParaRPr lang="en-US"/>
          </a:p>
        </p:txBody>
      </p:sp>
    </p:spTree>
    <p:extLst>
      <p:ext uri="{BB962C8B-B14F-4D97-AF65-F5344CB8AC3E}">
        <p14:creationId xmlns:p14="http://schemas.microsoft.com/office/powerpoint/2010/main" val="1763444795"/>
      </p:ext>
    </p:extLst>
  </p:cSld>
  <p:clrMapOvr>
    <a:masterClrMapping/>
  </p:clrMapOvr>
  <p:transition spd="med">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959452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532669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385530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870340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023968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29069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BEEF1E-9C46-864F-A9C4-2E9F4C5BA69E}" type="slidenum">
              <a:rPr lang="en-US"/>
              <a:pPr>
                <a:defRPr/>
              </a:pPr>
              <a:t>‹#›</a:t>
            </a:fld>
            <a:endParaRPr lang="en-US"/>
          </a:p>
        </p:txBody>
      </p:sp>
    </p:spTree>
    <p:extLst>
      <p:ext uri="{BB962C8B-B14F-4D97-AF65-F5344CB8AC3E}">
        <p14:creationId xmlns:p14="http://schemas.microsoft.com/office/powerpoint/2010/main" val="253672360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915589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403850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702536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652995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611728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395119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807130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9EE7ED0C-00C4-9E45-B4E1-D231FC2E97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9115630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0C2E9B1-E853-754E-B454-BDB4FB5B7E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8049246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DF3B477-BCD8-3141-BF83-F868F20620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019414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39780"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139781"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11"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chemeClr val="tx2"/>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C423BA5A-FD3A-5642-AC05-4818BEF7A9BD}" type="slidenum">
              <a:rPr lang="en-US" altLang="ja-JP"/>
              <a:pPr>
                <a:defRPr/>
              </a:pPr>
              <a:t>‹#›</a:t>
            </a:fld>
            <a:endParaRPr lang="en-US" altLang="ja-JP"/>
          </a:p>
        </p:txBody>
      </p:sp>
    </p:spTree>
    <p:extLst>
      <p:ext uri="{BB962C8B-B14F-4D97-AF65-F5344CB8AC3E}">
        <p14:creationId xmlns:p14="http://schemas.microsoft.com/office/powerpoint/2010/main" val="278594755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4635FAB-A1D2-8E47-8212-8572F3758E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270600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1989073B-B803-8448-9F3F-DB387DB632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632408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8D4B9249-162E-6C41-8C5B-AEA392E547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711605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E56273BF-9D19-8E44-A854-28F36B66FC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32974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9D4A203-F9B8-7F46-9A78-1AF9816E0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413456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70127889-243D-384B-8112-9506B9A6FB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996014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194C0D9E-6710-1246-8129-2748F8A945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1318599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49CF491-910D-E947-880C-E4C76E92A7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829207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205BC5-A20E-6C40-8FCF-D557E135D1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261937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2E3E93-97DC-5547-914C-F8D8598BDD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76784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894F3BEA-2768-FB45-B4B1-EADF55CD1108}" type="slidenum">
              <a:rPr lang="en-US" altLang="ja-JP"/>
              <a:pPr>
                <a:defRPr/>
              </a:pPr>
              <a:t>‹#›</a:t>
            </a:fld>
            <a:endParaRPr lang="en-US" altLang="ja-JP"/>
          </a:p>
        </p:txBody>
      </p:sp>
    </p:spTree>
    <p:extLst>
      <p:ext uri="{BB962C8B-B14F-4D97-AF65-F5344CB8AC3E}">
        <p14:creationId xmlns:p14="http://schemas.microsoft.com/office/powerpoint/2010/main" val="340399203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F9F93F-91CD-784A-89FA-F9C5575FBD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933287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741BEA-590E-8240-8FAC-F64228E53B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352639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5C3083-CEC6-5C4F-958D-6B395B535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489479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662745-00BB-584D-A1E5-02599F82EA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724989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12A8335-3661-2B47-A29A-B80AD6F2BF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795849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ED8339-0394-A64D-A8B3-F274BF38D9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214486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B221D5-B0A3-1045-8E53-E6DC855C18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144208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EF9ED6-96CF-AC41-864E-8B8CDB6C8B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753222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F6B8C4-8660-C34C-AC41-1E887F3118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102906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D634CF-9C8B-E743-A2FB-EBE834CD0A5D}" type="slidenum">
              <a:rPr lang="en-US"/>
              <a:pPr>
                <a:defRPr/>
              </a:pPr>
              <a:t>‹#›</a:t>
            </a:fld>
            <a:endParaRPr lang="en-US"/>
          </a:p>
        </p:txBody>
      </p:sp>
    </p:spTree>
    <p:extLst>
      <p:ext uri="{BB962C8B-B14F-4D97-AF65-F5344CB8AC3E}">
        <p14:creationId xmlns:p14="http://schemas.microsoft.com/office/powerpoint/2010/main" val="26595176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B19387ED-BAB2-224E-8AA7-44DB5F9C71A8}" type="slidenum">
              <a:rPr lang="en-US" altLang="ja-JP"/>
              <a:pPr>
                <a:defRPr/>
              </a:pPr>
              <a:t>‹#›</a:t>
            </a:fld>
            <a:endParaRPr lang="en-US" altLang="ja-JP"/>
          </a:p>
        </p:txBody>
      </p:sp>
    </p:spTree>
    <p:extLst>
      <p:ext uri="{BB962C8B-B14F-4D97-AF65-F5344CB8AC3E}">
        <p14:creationId xmlns:p14="http://schemas.microsoft.com/office/powerpoint/2010/main" val="326759283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C17FD9-3D14-2644-AA7C-5CF2A5F1F452}" type="slidenum">
              <a:rPr lang="en-US"/>
              <a:pPr>
                <a:defRPr/>
              </a:pPr>
              <a:t>‹#›</a:t>
            </a:fld>
            <a:endParaRPr lang="en-US"/>
          </a:p>
        </p:txBody>
      </p:sp>
    </p:spTree>
    <p:extLst>
      <p:ext uri="{BB962C8B-B14F-4D97-AF65-F5344CB8AC3E}">
        <p14:creationId xmlns:p14="http://schemas.microsoft.com/office/powerpoint/2010/main" val="187178858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0B95A4-CED6-9C41-9A07-21A554F69C6D}" type="slidenum">
              <a:rPr lang="en-US"/>
              <a:pPr>
                <a:defRPr/>
              </a:pPr>
              <a:t>‹#›</a:t>
            </a:fld>
            <a:endParaRPr lang="en-US"/>
          </a:p>
        </p:txBody>
      </p:sp>
    </p:spTree>
    <p:extLst>
      <p:ext uri="{BB962C8B-B14F-4D97-AF65-F5344CB8AC3E}">
        <p14:creationId xmlns:p14="http://schemas.microsoft.com/office/powerpoint/2010/main" val="28982209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2A1A01-5396-E842-BD53-2304FFC567F4}" type="slidenum">
              <a:rPr lang="en-US"/>
              <a:pPr>
                <a:defRPr/>
              </a:pPr>
              <a:t>‹#›</a:t>
            </a:fld>
            <a:endParaRPr lang="en-US"/>
          </a:p>
        </p:txBody>
      </p:sp>
    </p:spTree>
    <p:extLst>
      <p:ext uri="{BB962C8B-B14F-4D97-AF65-F5344CB8AC3E}">
        <p14:creationId xmlns:p14="http://schemas.microsoft.com/office/powerpoint/2010/main" val="58550210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59C38F-2C9A-7348-8F4B-F4D2C7DD86B8}" type="slidenum">
              <a:rPr lang="en-US"/>
              <a:pPr>
                <a:defRPr/>
              </a:pPr>
              <a:t>‹#›</a:t>
            </a:fld>
            <a:endParaRPr lang="en-US"/>
          </a:p>
        </p:txBody>
      </p:sp>
    </p:spTree>
    <p:extLst>
      <p:ext uri="{BB962C8B-B14F-4D97-AF65-F5344CB8AC3E}">
        <p14:creationId xmlns:p14="http://schemas.microsoft.com/office/powerpoint/2010/main" val="55022951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83775E2-40D1-4348-9315-3C41618ABDE3}" type="slidenum">
              <a:rPr lang="en-US"/>
              <a:pPr>
                <a:defRPr/>
              </a:pPr>
              <a:t>‹#›</a:t>
            </a:fld>
            <a:endParaRPr lang="en-US"/>
          </a:p>
        </p:txBody>
      </p:sp>
    </p:spTree>
    <p:extLst>
      <p:ext uri="{BB962C8B-B14F-4D97-AF65-F5344CB8AC3E}">
        <p14:creationId xmlns:p14="http://schemas.microsoft.com/office/powerpoint/2010/main" val="67263869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045B08D-D1A8-C442-9F7C-7E7403438F26}" type="slidenum">
              <a:rPr lang="en-US"/>
              <a:pPr>
                <a:defRPr/>
              </a:pPr>
              <a:t>‹#›</a:t>
            </a:fld>
            <a:endParaRPr lang="en-US"/>
          </a:p>
        </p:txBody>
      </p:sp>
    </p:spTree>
    <p:extLst>
      <p:ext uri="{BB962C8B-B14F-4D97-AF65-F5344CB8AC3E}">
        <p14:creationId xmlns:p14="http://schemas.microsoft.com/office/powerpoint/2010/main" val="104796743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B7723D-2B5C-7442-8FCC-4A0CAB14C6EF}" type="slidenum">
              <a:rPr lang="en-US"/>
              <a:pPr>
                <a:defRPr/>
              </a:pPr>
              <a:t>‹#›</a:t>
            </a:fld>
            <a:endParaRPr lang="en-US"/>
          </a:p>
        </p:txBody>
      </p:sp>
    </p:spTree>
    <p:extLst>
      <p:ext uri="{BB962C8B-B14F-4D97-AF65-F5344CB8AC3E}">
        <p14:creationId xmlns:p14="http://schemas.microsoft.com/office/powerpoint/2010/main" val="115862242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A6B4AA-A78A-234C-A280-24CC6D721C48}" type="slidenum">
              <a:rPr lang="en-US"/>
              <a:pPr>
                <a:defRPr/>
              </a:pPr>
              <a:t>‹#›</a:t>
            </a:fld>
            <a:endParaRPr lang="en-US"/>
          </a:p>
        </p:txBody>
      </p:sp>
    </p:spTree>
    <p:extLst>
      <p:ext uri="{BB962C8B-B14F-4D97-AF65-F5344CB8AC3E}">
        <p14:creationId xmlns:p14="http://schemas.microsoft.com/office/powerpoint/2010/main" val="369542744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B68BAC-E55B-5E40-B3E0-CAF40E4B8DF4}" type="slidenum">
              <a:rPr lang="en-US"/>
              <a:pPr>
                <a:defRPr/>
              </a:pPr>
              <a:t>‹#›</a:t>
            </a:fld>
            <a:endParaRPr lang="en-US"/>
          </a:p>
        </p:txBody>
      </p:sp>
    </p:spTree>
    <p:extLst>
      <p:ext uri="{BB962C8B-B14F-4D97-AF65-F5344CB8AC3E}">
        <p14:creationId xmlns:p14="http://schemas.microsoft.com/office/powerpoint/2010/main" val="227470531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A54E85-193A-E54A-A2E2-177171CCA747}" type="slidenum">
              <a:rPr lang="en-US"/>
              <a:pPr>
                <a:defRPr/>
              </a:pPr>
              <a:t>‹#›</a:t>
            </a:fld>
            <a:endParaRPr lang="en-US"/>
          </a:p>
        </p:txBody>
      </p:sp>
    </p:spTree>
    <p:extLst>
      <p:ext uri="{BB962C8B-B14F-4D97-AF65-F5344CB8AC3E}">
        <p14:creationId xmlns:p14="http://schemas.microsoft.com/office/powerpoint/2010/main" val="13419974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F598F4-7ED7-7F41-80CC-F2E48FA6BE4F}" type="slidenum">
              <a:rPr lang="en-US" altLang="ja-JP"/>
              <a:pPr>
                <a:defRPr/>
              </a:pPr>
              <a:t>‹#›</a:t>
            </a:fld>
            <a:endParaRPr lang="en-US" altLang="ja-JP"/>
          </a:p>
        </p:txBody>
      </p:sp>
    </p:spTree>
    <p:extLst>
      <p:ext uri="{BB962C8B-B14F-4D97-AF65-F5344CB8AC3E}">
        <p14:creationId xmlns:p14="http://schemas.microsoft.com/office/powerpoint/2010/main" val="398875444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910BB2-0709-2945-923E-E6C0BD6B2C02}" type="slidenum">
              <a:rPr lang="en-US"/>
              <a:pPr>
                <a:defRPr/>
              </a:pPr>
              <a:t>‹#›</a:t>
            </a:fld>
            <a:endParaRPr lang="en-US"/>
          </a:p>
        </p:txBody>
      </p:sp>
    </p:spTree>
    <p:extLst>
      <p:ext uri="{BB962C8B-B14F-4D97-AF65-F5344CB8AC3E}">
        <p14:creationId xmlns:p14="http://schemas.microsoft.com/office/powerpoint/2010/main" val="403906555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079F1AC-7F24-7748-A798-82077FAE438D}" type="slidenum">
              <a:rPr lang="en-US"/>
              <a:pPr>
                <a:defRPr/>
              </a:pPr>
              <a:t>‹#›</a:t>
            </a:fld>
            <a:endParaRPr lang="en-US"/>
          </a:p>
        </p:txBody>
      </p:sp>
    </p:spTree>
    <p:extLst>
      <p:ext uri="{BB962C8B-B14F-4D97-AF65-F5344CB8AC3E}">
        <p14:creationId xmlns:p14="http://schemas.microsoft.com/office/powerpoint/2010/main" val="218703200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8FA95C1-CA4C-8745-B936-E1C7F7612E56}" type="slidenum">
              <a:rPr lang="en-US"/>
              <a:pPr>
                <a:defRPr/>
              </a:pPr>
              <a:t>‹#›</a:t>
            </a:fld>
            <a:endParaRPr lang="en-US"/>
          </a:p>
        </p:txBody>
      </p:sp>
    </p:spTree>
    <p:extLst>
      <p:ext uri="{BB962C8B-B14F-4D97-AF65-F5344CB8AC3E}">
        <p14:creationId xmlns:p14="http://schemas.microsoft.com/office/powerpoint/2010/main" val="196652560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BEF66F-558A-F64C-8A24-31373A3DC8E9}" type="slidenum">
              <a:rPr lang="en-US"/>
              <a:pPr>
                <a:defRPr/>
              </a:pPr>
              <a:t>‹#›</a:t>
            </a:fld>
            <a:endParaRPr lang="en-US"/>
          </a:p>
        </p:txBody>
      </p:sp>
    </p:spTree>
    <p:extLst>
      <p:ext uri="{BB962C8B-B14F-4D97-AF65-F5344CB8AC3E}">
        <p14:creationId xmlns:p14="http://schemas.microsoft.com/office/powerpoint/2010/main" val="361208215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C00C2675-A2D9-3C4E-80D7-AA3FDE51CECB}" type="slidenum">
              <a:rPr lang="en-US"/>
              <a:pPr>
                <a:defRPr/>
              </a:pPr>
              <a:t>‹#›</a:t>
            </a:fld>
            <a:endParaRPr lang="en-US"/>
          </a:p>
        </p:txBody>
      </p:sp>
    </p:spTree>
    <p:extLst>
      <p:ext uri="{BB962C8B-B14F-4D97-AF65-F5344CB8AC3E}">
        <p14:creationId xmlns:p14="http://schemas.microsoft.com/office/powerpoint/2010/main" val="157301407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BF7302CA-3ED2-754F-9466-DDDFD00DB0A4}" type="slidenum">
              <a:rPr lang="en-US"/>
              <a:pPr>
                <a:defRPr/>
              </a:pPr>
              <a:t>‹#›</a:t>
            </a:fld>
            <a:endParaRPr lang="en-US"/>
          </a:p>
        </p:txBody>
      </p:sp>
    </p:spTree>
    <p:extLst>
      <p:ext uri="{BB962C8B-B14F-4D97-AF65-F5344CB8AC3E}">
        <p14:creationId xmlns:p14="http://schemas.microsoft.com/office/powerpoint/2010/main" val="408206536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Comic Sans MS" charset="0"/>
                <a:cs typeface="ＭＳ Ｐゴシック" charset="0"/>
              </a:defRPr>
            </a:lvl1pPr>
          </a:lstStyle>
          <a:p>
            <a:pPr>
              <a:defRPr/>
            </a:pPr>
            <a:fld id="{050407E2-0A7B-5742-943A-5D8E28A33B5D}" type="slidenum">
              <a:rPr lang="en-US"/>
              <a:pPr>
                <a:defRPr/>
              </a:pPr>
              <a:t>‹#›</a:t>
            </a:fld>
            <a:endParaRPr lang="en-US"/>
          </a:p>
        </p:txBody>
      </p:sp>
    </p:spTree>
    <p:extLst>
      <p:ext uri="{BB962C8B-B14F-4D97-AF65-F5344CB8AC3E}">
        <p14:creationId xmlns:p14="http://schemas.microsoft.com/office/powerpoint/2010/main" val="393263540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Comic Sans MS" charset="0"/>
                <a:cs typeface="ＭＳ Ｐゴシック" charset="0"/>
              </a:defRPr>
            </a:lvl1pPr>
          </a:lstStyle>
          <a:p>
            <a:pPr>
              <a:defRPr/>
            </a:pPr>
            <a:fld id="{81178FB5-F435-F645-BD53-57E20C439357}" type="slidenum">
              <a:rPr lang="en-US"/>
              <a:pPr>
                <a:defRPr/>
              </a:pPr>
              <a:t>‹#›</a:t>
            </a:fld>
            <a:endParaRPr lang="en-US"/>
          </a:p>
        </p:txBody>
      </p:sp>
    </p:spTree>
    <p:extLst>
      <p:ext uri="{BB962C8B-B14F-4D97-AF65-F5344CB8AC3E}">
        <p14:creationId xmlns:p14="http://schemas.microsoft.com/office/powerpoint/2010/main" val="121176619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omic Sans MS" charset="0"/>
                <a:cs typeface="ＭＳ Ｐゴシック" charset="0"/>
              </a:defRPr>
            </a:lvl1pPr>
          </a:lstStyle>
          <a:p>
            <a:pPr>
              <a:defRPr/>
            </a:pPr>
            <a:fld id="{10D5CB2F-0E16-7B4A-BCE4-7AB1A65446FA}" type="slidenum">
              <a:rPr lang="en-US"/>
              <a:pPr>
                <a:defRPr/>
              </a:pPr>
              <a:t>‹#›</a:t>
            </a:fld>
            <a:endParaRPr lang="en-US"/>
          </a:p>
        </p:txBody>
      </p:sp>
    </p:spTree>
    <p:extLst>
      <p:ext uri="{BB962C8B-B14F-4D97-AF65-F5344CB8AC3E}">
        <p14:creationId xmlns:p14="http://schemas.microsoft.com/office/powerpoint/2010/main" val="327842985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A08745E4-A9D1-F946-B8AC-97AEF354DC10}" type="slidenum">
              <a:rPr lang="en-US"/>
              <a:pPr>
                <a:defRPr/>
              </a:pPr>
              <a:t>‹#›</a:t>
            </a:fld>
            <a:endParaRPr lang="en-US"/>
          </a:p>
        </p:txBody>
      </p:sp>
    </p:spTree>
    <p:extLst>
      <p:ext uri="{BB962C8B-B14F-4D97-AF65-F5344CB8AC3E}">
        <p14:creationId xmlns:p14="http://schemas.microsoft.com/office/powerpoint/2010/main" val="26633109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9B772C45-B2B9-544A-8BFB-7996DE169D1E}" type="slidenum">
              <a:rPr lang="en-US" altLang="ja-JP"/>
              <a:pPr>
                <a:defRPr/>
              </a:pPr>
              <a:t>‹#›</a:t>
            </a:fld>
            <a:endParaRPr lang="en-US" altLang="ja-JP"/>
          </a:p>
        </p:txBody>
      </p:sp>
    </p:spTree>
    <p:extLst>
      <p:ext uri="{BB962C8B-B14F-4D97-AF65-F5344CB8AC3E}">
        <p14:creationId xmlns:p14="http://schemas.microsoft.com/office/powerpoint/2010/main" val="418706278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ED652F46-ACB1-244F-8E2F-CD5D99C9283D}" type="slidenum">
              <a:rPr lang="en-US"/>
              <a:pPr>
                <a:defRPr/>
              </a:pPr>
              <a:t>‹#›</a:t>
            </a:fld>
            <a:endParaRPr lang="en-US"/>
          </a:p>
        </p:txBody>
      </p:sp>
    </p:spTree>
    <p:extLst>
      <p:ext uri="{BB962C8B-B14F-4D97-AF65-F5344CB8AC3E}">
        <p14:creationId xmlns:p14="http://schemas.microsoft.com/office/powerpoint/2010/main" val="87004656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44C316-05AF-8D4A-AEFC-6002CA48E568}" type="slidenum">
              <a:rPr lang="en-US"/>
              <a:pPr>
                <a:defRPr/>
              </a:pPr>
              <a:t>‹#›</a:t>
            </a:fld>
            <a:endParaRPr lang="en-US"/>
          </a:p>
        </p:txBody>
      </p:sp>
    </p:spTree>
    <p:extLst>
      <p:ext uri="{BB962C8B-B14F-4D97-AF65-F5344CB8AC3E}">
        <p14:creationId xmlns:p14="http://schemas.microsoft.com/office/powerpoint/2010/main" val="50651463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2C891E7-99C6-3D4D-A64F-F29ECDE6DBFF}" type="slidenum">
              <a:rPr lang="en-US"/>
              <a:pPr>
                <a:defRPr/>
              </a:pPr>
              <a:t>‹#›</a:t>
            </a:fld>
            <a:endParaRPr lang="en-US"/>
          </a:p>
        </p:txBody>
      </p:sp>
    </p:spTree>
    <p:extLst>
      <p:ext uri="{BB962C8B-B14F-4D97-AF65-F5344CB8AC3E}">
        <p14:creationId xmlns:p14="http://schemas.microsoft.com/office/powerpoint/2010/main" val="60137032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528A077-2E44-7248-A4F3-051F4141458C}" type="slidenum">
              <a:rPr lang="en-US"/>
              <a:pPr>
                <a:defRPr/>
              </a:pPr>
              <a:t>‹#›</a:t>
            </a:fld>
            <a:endParaRPr lang="en-US"/>
          </a:p>
        </p:txBody>
      </p:sp>
    </p:spTree>
    <p:extLst>
      <p:ext uri="{BB962C8B-B14F-4D97-AF65-F5344CB8AC3E}">
        <p14:creationId xmlns:p14="http://schemas.microsoft.com/office/powerpoint/2010/main" val="394070331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36E4B6A-EF89-104C-AE9A-736F4BBBCD50}" type="slidenum">
              <a:rPr lang="en-US"/>
              <a:pPr>
                <a:defRPr/>
              </a:pPr>
              <a:t>‹#›</a:t>
            </a:fld>
            <a:endParaRPr lang="en-US"/>
          </a:p>
        </p:txBody>
      </p:sp>
    </p:spTree>
    <p:extLst>
      <p:ext uri="{BB962C8B-B14F-4D97-AF65-F5344CB8AC3E}">
        <p14:creationId xmlns:p14="http://schemas.microsoft.com/office/powerpoint/2010/main" val="125926022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62124E9-20CE-384B-8855-A0C7F5A56444}" type="slidenum">
              <a:rPr lang="en-US"/>
              <a:pPr>
                <a:defRPr/>
              </a:pPr>
              <a:t>‹#›</a:t>
            </a:fld>
            <a:endParaRPr lang="en-US"/>
          </a:p>
        </p:txBody>
      </p:sp>
    </p:spTree>
    <p:extLst>
      <p:ext uri="{BB962C8B-B14F-4D97-AF65-F5344CB8AC3E}">
        <p14:creationId xmlns:p14="http://schemas.microsoft.com/office/powerpoint/2010/main" val="162300631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0487B902-2B71-7441-B87D-2938595B7529}" type="slidenum">
              <a:rPr lang="en-US"/>
              <a:pPr>
                <a:defRPr/>
              </a:pPr>
              <a:t>‹#›</a:t>
            </a:fld>
            <a:endParaRPr lang="en-US"/>
          </a:p>
        </p:txBody>
      </p:sp>
    </p:spTree>
    <p:extLst>
      <p:ext uri="{BB962C8B-B14F-4D97-AF65-F5344CB8AC3E}">
        <p14:creationId xmlns:p14="http://schemas.microsoft.com/office/powerpoint/2010/main" val="325559796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1D9D39D7-FAF7-994A-AE77-E43C7672E91F}" type="slidenum">
              <a:rPr lang="en-US"/>
              <a:pPr>
                <a:defRPr/>
              </a:pPr>
              <a:t>‹#›</a:t>
            </a:fld>
            <a:endParaRPr lang="en-US"/>
          </a:p>
        </p:txBody>
      </p:sp>
    </p:spTree>
    <p:extLst>
      <p:ext uri="{BB962C8B-B14F-4D97-AF65-F5344CB8AC3E}">
        <p14:creationId xmlns:p14="http://schemas.microsoft.com/office/powerpoint/2010/main" val="420208151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0E6F5936-8AF8-DC4C-87C9-A8E2D340D160}" type="slidenum">
              <a:rPr lang="en-US"/>
              <a:pPr>
                <a:defRPr/>
              </a:pPr>
              <a:t>‹#›</a:t>
            </a:fld>
            <a:endParaRPr lang="en-US"/>
          </a:p>
        </p:txBody>
      </p:sp>
    </p:spTree>
    <p:extLst>
      <p:ext uri="{BB962C8B-B14F-4D97-AF65-F5344CB8AC3E}">
        <p14:creationId xmlns:p14="http://schemas.microsoft.com/office/powerpoint/2010/main" val="237736867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984D1F85-A9A0-6C4D-8AC2-82BC8273EA99}" type="slidenum">
              <a:rPr lang="en-US"/>
              <a:pPr>
                <a:defRPr/>
              </a:pPr>
              <a:t>‹#›</a:t>
            </a:fld>
            <a:endParaRPr lang="en-US"/>
          </a:p>
        </p:txBody>
      </p:sp>
    </p:spTree>
    <p:extLst>
      <p:ext uri="{BB962C8B-B14F-4D97-AF65-F5344CB8AC3E}">
        <p14:creationId xmlns:p14="http://schemas.microsoft.com/office/powerpoint/2010/main" val="35733297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D3B9B496-EA9A-1B46-8B7E-2D10E06CFC57}" type="slidenum">
              <a:rPr lang="en-US" altLang="ja-JP"/>
              <a:pPr>
                <a:defRPr/>
              </a:pPr>
              <a:t>‹#›</a:t>
            </a:fld>
            <a:endParaRPr lang="en-US" altLang="ja-JP"/>
          </a:p>
        </p:txBody>
      </p:sp>
    </p:spTree>
    <p:extLst>
      <p:ext uri="{BB962C8B-B14F-4D97-AF65-F5344CB8AC3E}">
        <p14:creationId xmlns:p14="http://schemas.microsoft.com/office/powerpoint/2010/main" val="223211718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8747591-308B-3249-9B18-047668DC25F2}" type="slidenum">
              <a:rPr lang="en-US"/>
              <a:pPr>
                <a:defRPr/>
              </a:pPr>
              <a:t>‹#›</a:t>
            </a:fld>
            <a:endParaRPr lang="en-US"/>
          </a:p>
        </p:txBody>
      </p:sp>
    </p:spTree>
    <p:extLst>
      <p:ext uri="{BB962C8B-B14F-4D97-AF65-F5344CB8AC3E}">
        <p14:creationId xmlns:p14="http://schemas.microsoft.com/office/powerpoint/2010/main" val="325237175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9F08FF80-A822-5147-A269-9539C2051E2C}" type="slidenum">
              <a:rPr lang="en-US"/>
              <a:pPr>
                <a:defRPr/>
              </a:pPr>
              <a:t>‹#›</a:t>
            </a:fld>
            <a:endParaRPr lang="en-US"/>
          </a:p>
        </p:txBody>
      </p:sp>
    </p:spTree>
    <p:extLst>
      <p:ext uri="{BB962C8B-B14F-4D97-AF65-F5344CB8AC3E}">
        <p14:creationId xmlns:p14="http://schemas.microsoft.com/office/powerpoint/2010/main" val="6602161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ED459268-3853-DE4A-84CC-EE5144A72CE9}" type="slidenum">
              <a:rPr lang="en-US"/>
              <a:pPr>
                <a:defRPr/>
              </a:pPr>
              <a:t>‹#›</a:t>
            </a:fld>
            <a:endParaRPr lang="en-US"/>
          </a:p>
        </p:txBody>
      </p:sp>
    </p:spTree>
    <p:extLst>
      <p:ext uri="{BB962C8B-B14F-4D97-AF65-F5344CB8AC3E}">
        <p14:creationId xmlns:p14="http://schemas.microsoft.com/office/powerpoint/2010/main" val="362556615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3EDDA4D-483A-0A44-A1E5-1C97831D453A}" type="slidenum">
              <a:rPr lang="en-US"/>
              <a:pPr>
                <a:defRPr/>
              </a:pPr>
              <a:t>‹#›</a:t>
            </a:fld>
            <a:endParaRPr lang="en-US"/>
          </a:p>
        </p:txBody>
      </p:sp>
    </p:spTree>
    <p:extLst>
      <p:ext uri="{BB962C8B-B14F-4D97-AF65-F5344CB8AC3E}">
        <p14:creationId xmlns:p14="http://schemas.microsoft.com/office/powerpoint/2010/main" val="73960457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907B3F9F-B617-FA49-9468-48030C262FE7}" type="slidenum">
              <a:rPr lang="en-US"/>
              <a:pPr>
                <a:defRPr/>
              </a:pPr>
              <a:t>‹#›</a:t>
            </a:fld>
            <a:endParaRPr lang="en-US"/>
          </a:p>
        </p:txBody>
      </p:sp>
    </p:spTree>
    <p:extLst>
      <p:ext uri="{BB962C8B-B14F-4D97-AF65-F5344CB8AC3E}">
        <p14:creationId xmlns:p14="http://schemas.microsoft.com/office/powerpoint/2010/main" val="16360841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6A57C018-AF64-C249-8ACF-E7FFA5FC9530}" type="slidenum">
              <a:rPr lang="en-US"/>
              <a:pPr>
                <a:defRPr/>
              </a:pPr>
              <a:t>‹#›</a:t>
            </a:fld>
            <a:endParaRPr lang="en-US"/>
          </a:p>
        </p:txBody>
      </p:sp>
    </p:spTree>
    <p:extLst>
      <p:ext uri="{BB962C8B-B14F-4D97-AF65-F5344CB8AC3E}">
        <p14:creationId xmlns:p14="http://schemas.microsoft.com/office/powerpoint/2010/main" val="43439108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79565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79565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111"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9E48B78B-BF86-F142-836E-2CA05C6F3D1D}" type="slidenum">
              <a:rPr lang="en-US"/>
              <a:pPr>
                <a:defRPr/>
              </a:pPr>
              <a:t>‹#›</a:t>
            </a:fld>
            <a:endParaRPr lang="en-US"/>
          </a:p>
        </p:txBody>
      </p:sp>
    </p:spTree>
    <p:extLst>
      <p:ext uri="{BB962C8B-B14F-4D97-AF65-F5344CB8AC3E}">
        <p14:creationId xmlns:p14="http://schemas.microsoft.com/office/powerpoint/2010/main" val="95344162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520818F-C519-194E-969D-A7C05EFE0865}" type="slidenum">
              <a:rPr lang="en-US"/>
              <a:pPr>
                <a:defRPr/>
              </a:pPr>
              <a:t>‹#›</a:t>
            </a:fld>
            <a:endParaRPr lang="en-US"/>
          </a:p>
        </p:txBody>
      </p:sp>
    </p:spTree>
    <p:extLst>
      <p:ext uri="{BB962C8B-B14F-4D97-AF65-F5344CB8AC3E}">
        <p14:creationId xmlns:p14="http://schemas.microsoft.com/office/powerpoint/2010/main" val="68879330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58CF0CA-3125-1B4C-9D3A-25F901E77BF3}" type="slidenum">
              <a:rPr lang="en-US"/>
              <a:pPr>
                <a:defRPr/>
              </a:pPr>
              <a:t>‹#›</a:t>
            </a:fld>
            <a:endParaRPr lang="en-US"/>
          </a:p>
        </p:txBody>
      </p:sp>
    </p:spTree>
    <p:extLst>
      <p:ext uri="{BB962C8B-B14F-4D97-AF65-F5344CB8AC3E}">
        <p14:creationId xmlns:p14="http://schemas.microsoft.com/office/powerpoint/2010/main" val="413957909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400D317-FE43-234A-BCA6-2B9603034F61}" type="slidenum">
              <a:rPr lang="en-US"/>
              <a:pPr>
                <a:defRPr/>
              </a:pPr>
              <a:t>‹#›</a:t>
            </a:fld>
            <a:endParaRPr lang="en-US"/>
          </a:p>
        </p:txBody>
      </p:sp>
    </p:spTree>
    <p:extLst>
      <p:ext uri="{BB962C8B-B14F-4D97-AF65-F5344CB8AC3E}">
        <p14:creationId xmlns:p14="http://schemas.microsoft.com/office/powerpoint/2010/main" val="1411809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9BA243-40AC-B144-A6AB-A16884A72F46}" type="slidenum">
              <a:rPr lang="en-US"/>
              <a:pPr>
                <a:defRPr/>
              </a:pPr>
              <a:t>‹#›</a:t>
            </a:fld>
            <a:endParaRPr lang="en-US"/>
          </a:p>
        </p:txBody>
      </p:sp>
    </p:spTree>
    <p:extLst>
      <p:ext uri="{BB962C8B-B14F-4D97-AF65-F5344CB8AC3E}">
        <p14:creationId xmlns:p14="http://schemas.microsoft.com/office/powerpoint/2010/main" val="38787882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6F90FF35-8ACE-0E46-8C8F-C55A953A9B9E}" type="slidenum">
              <a:rPr lang="en-US" altLang="ja-JP"/>
              <a:pPr>
                <a:defRPr/>
              </a:pPr>
              <a:t>‹#›</a:t>
            </a:fld>
            <a:endParaRPr lang="en-US" altLang="ja-JP"/>
          </a:p>
        </p:txBody>
      </p:sp>
    </p:spTree>
    <p:extLst>
      <p:ext uri="{BB962C8B-B14F-4D97-AF65-F5344CB8AC3E}">
        <p14:creationId xmlns:p14="http://schemas.microsoft.com/office/powerpoint/2010/main" val="147976743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A267C7C-4E3D-574B-8640-BC24ADC95FC3}" type="slidenum">
              <a:rPr lang="en-US"/>
              <a:pPr>
                <a:defRPr/>
              </a:pPr>
              <a:t>‹#›</a:t>
            </a:fld>
            <a:endParaRPr lang="en-US"/>
          </a:p>
        </p:txBody>
      </p:sp>
    </p:spTree>
    <p:extLst>
      <p:ext uri="{BB962C8B-B14F-4D97-AF65-F5344CB8AC3E}">
        <p14:creationId xmlns:p14="http://schemas.microsoft.com/office/powerpoint/2010/main" val="379339293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F861AF8-95E0-9C47-9452-573DC8FC04B5}" type="slidenum">
              <a:rPr lang="en-US"/>
              <a:pPr>
                <a:defRPr/>
              </a:pPr>
              <a:t>‹#›</a:t>
            </a:fld>
            <a:endParaRPr lang="en-US"/>
          </a:p>
        </p:txBody>
      </p:sp>
    </p:spTree>
    <p:extLst>
      <p:ext uri="{BB962C8B-B14F-4D97-AF65-F5344CB8AC3E}">
        <p14:creationId xmlns:p14="http://schemas.microsoft.com/office/powerpoint/2010/main" val="373456769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D3D14F39-53CF-6645-B871-E0529FB3494D}" type="slidenum">
              <a:rPr lang="en-US"/>
              <a:pPr>
                <a:defRPr/>
              </a:pPr>
              <a:t>‹#›</a:t>
            </a:fld>
            <a:endParaRPr lang="en-US"/>
          </a:p>
        </p:txBody>
      </p:sp>
    </p:spTree>
    <p:extLst>
      <p:ext uri="{BB962C8B-B14F-4D97-AF65-F5344CB8AC3E}">
        <p14:creationId xmlns:p14="http://schemas.microsoft.com/office/powerpoint/2010/main" val="221436245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E4A85357-6DE0-0D4B-BC3F-558F03CC6F8C}" type="slidenum">
              <a:rPr lang="en-US"/>
              <a:pPr>
                <a:defRPr/>
              </a:pPr>
              <a:t>‹#›</a:t>
            </a:fld>
            <a:endParaRPr lang="en-US"/>
          </a:p>
        </p:txBody>
      </p:sp>
    </p:spTree>
    <p:extLst>
      <p:ext uri="{BB962C8B-B14F-4D97-AF65-F5344CB8AC3E}">
        <p14:creationId xmlns:p14="http://schemas.microsoft.com/office/powerpoint/2010/main" val="401546668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3869BDA-C249-0049-B63F-77820050EDA8}" type="slidenum">
              <a:rPr lang="en-US"/>
              <a:pPr>
                <a:defRPr/>
              </a:pPr>
              <a:t>‹#›</a:t>
            </a:fld>
            <a:endParaRPr lang="en-US"/>
          </a:p>
        </p:txBody>
      </p:sp>
    </p:spTree>
    <p:extLst>
      <p:ext uri="{BB962C8B-B14F-4D97-AF65-F5344CB8AC3E}">
        <p14:creationId xmlns:p14="http://schemas.microsoft.com/office/powerpoint/2010/main" val="301944630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A844ACC-DE82-5145-B054-3EE933B8F26F}" type="slidenum">
              <a:rPr lang="en-US"/>
              <a:pPr>
                <a:defRPr/>
              </a:pPr>
              <a:t>‹#›</a:t>
            </a:fld>
            <a:endParaRPr lang="en-US"/>
          </a:p>
        </p:txBody>
      </p:sp>
    </p:spTree>
    <p:extLst>
      <p:ext uri="{BB962C8B-B14F-4D97-AF65-F5344CB8AC3E}">
        <p14:creationId xmlns:p14="http://schemas.microsoft.com/office/powerpoint/2010/main" val="17568277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4367E63-6E6D-2343-854E-C9D3F33F4C9B}" type="slidenum">
              <a:rPr lang="en-US"/>
              <a:pPr>
                <a:defRPr/>
              </a:pPr>
              <a:t>‹#›</a:t>
            </a:fld>
            <a:endParaRPr lang="en-US"/>
          </a:p>
        </p:txBody>
      </p:sp>
    </p:spTree>
    <p:extLst>
      <p:ext uri="{BB962C8B-B14F-4D97-AF65-F5344CB8AC3E}">
        <p14:creationId xmlns:p14="http://schemas.microsoft.com/office/powerpoint/2010/main" val="284493890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8564374"/>
      </p:ext>
    </p:extLst>
  </p:cSld>
  <p:clrMapOvr>
    <a:masterClrMapping/>
  </p:clrMapOvr>
  <p:transition spd="med">
    <p:randomBar dir="vert"/>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8224842"/>
      </p:ext>
    </p:extLst>
  </p:cSld>
  <p:clrMapOvr>
    <a:masterClrMapping/>
  </p:clrMapOvr>
  <p:transition spd="med">
    <p:randomBar dir="vert"/>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328623"/>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830753FF-73AE-8341-A71B-B386A52A7D2D}" type="slidenum">
              <a:rPr lang="en-US" altLang="ja-JP"/>
              <a:pPr>
                <a:defRPr/>
              </a:pPr>
              <a:t>‹#›</a:t>
            </a:fld>
            <a:endParaRPr lang="en-US" altLang="ja-JP"/>
          </a:p>
        </p:txBody>
      </p:sp>
    </p:spTree>
    <p:extLst>
      <p:ext uri="{BB962C8B-B14F-4D97-AF65-F5344CB8AC3E}">
        <p14:creationId xmlns:p14="http://schemas.microsoft.com/office/powerpoint/2010/main" val="341079036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4790717"/>
      </p:ext>
    </p:extLst>
  </p:cSld>
  <p:clrMapOvr>
    <a:masterClrMapping/>
  </p:clrMapOvr>
  <p:transition spd="med">
    <p:randomBar dir="vert"/>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4860499"/>
      </p:ext>
    </p:extLst>
  </p:cSld>
  <p:clrMapOvr>
    <a:masterClrMapping/>
  </p:clrMapOvr>
  <p:transition spd="med">
    <p:randomBar dir="ver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0207856"/>
      </p:ext>
    </p:extLst>
  </p:cSld>
  <p:clrMapOvr>
    <a:masterClrMapping/>
  </p:clrMapOvr>
  <p:transition spd="med">
    <p:randomBar dir="vert"/>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4485641"/>
      </p:ext>
    </p:extLst>
  </p:cSld>
  <p:clrMapOvr>
    <a:masterClrMapping/>
  </p:clrMapOvr>
  <p:transition spd="med">
    <p:randomBar dir="vert"/>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4989975"/>
      </p:ext>
    </p:extLst>
  </p:cSld>
  <p:clrMapOvr>
    <a:masterClrMapping/>
  </p:clrMapOvr>
  <p:transition spd="med">
    <p:randomBar dir="vert"/>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4932188"/>
      </p:ext>
    </p:extLst>
  </p:cSld>
  <p:clrMapOvr>
    <a:masterClrMapping/>
  </p:clrMapOvr>
  <p:transition spd="med">
    <p:randomBar dir="vert"/>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1780958"/>
      </p:ext>
    </p:extLst>
  </p:cSld>
  <p:clrMapOvr>
    <a:masterClrMapping/>
  </p:clrMapOvr>
  <p:transition spd="med">
    <p:randomBar dir="vert"/>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0209412"/>
      </p:ext>
    </p:extLst>
  </p:cSld>
  <p:clrMapOvr>
    <a:masterClrMapping/>
  </p:clrMapOvr>
  <p:transition spd="med">
    <p:randomBar dir="vert"/>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11/24/23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47803781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11/24/23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463567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71EC2AE3-E683-C842-BC44-9F7AE9D5465D}" type="slidenum">
              <a:rPr lang="en-US" altLang="ja-JP"/>
              <a:pPr>
                <a:defRPr/>
              </a:pPr>
              <a:t>‹#›</a:t>
            </a:fld>
            <a:endParaRPr lang="en-US" altLang="ja-JP"/>
          </a:p>
        </p:txBody>
      </p:sp>
    </p:spTree>
    <p:extLst>
      <p:ext uri="{BB962C8B-B14F-4D97-AF65-F5344CB8AC3E}">
        <p14:creationId xmlns:p14="http://schemas.microsoft.com/office/powerpoint/2010/main" val="275474684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11/24/23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7439051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11/24/23</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96457648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11/24/23</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19871490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11/24/23</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71676209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11/24/23</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9901596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11/24/23</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99436181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11/24/23</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18077810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11/24/23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5985768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11/24/23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63702671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10846898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76219EAC-49F3-FF48-83F1-EB266816EA30}" type="slidenum">
              <a:rPr lang="en-US" altLang="ja-JP"/>
              <a:pPr>
                <a:defRPr/>
              </a:pPr>
              <a:t>‹#›</a:t>
            </a:fld>
            <a:endParaRPr lang="en-US" altLang="ja-JP"/>
          </a:p>
        </p:txBody>
      </p:sp>
    </p:spTree>
    <p:extLst>
      <p:ext uri="{BB962C8B-B14F-4D97-AF65-F5344CB8AC3E}">
        <p14:creationId xmlns:p14="http://schemas.microsoft.com/office/powerpoint/2010/main" val="319622275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1171160567"/>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249717546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376370136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113469015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64058696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14406003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342033251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121628402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199423657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36485247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C130F40-9DFE-FE40-A06D-12D35D487C0F}" type="slidenum">
              <a:rPr lang="en-US" altLang="ja-JP"/>
              <a:pPr>
                <a:defRPr/>
              </a:pPr>
              <a:t>‹#›</a:t>
            </a:fld>
            <a:endParaRPr lang="en-US" altLang="ja-JP"/>
          </a:p>
        </p:txBody>
      </p:sp>
    </p:spTree>
    <p:extLst>
      <p:ext uri="{BB962C8B-B14F-4D97-AF65-F5344CB8AC3E}">
        <p14:creationId xmlns:p14="http://schemas.microsoft.com/office/powerpoint/2010/main" val="124885620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408409486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349336929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C14FF209-DD02-3E44-B60B-9288DF5239D5}" type="slidenum">
              <a:rPr lang="pt-BR"/>
              <a:pPr>
                <a:defRPr/>
              </a:pPr>
              <a:t>‹#›</a:t>
            </a:fld>
            <a:endParaRPr lang="pt-BR"/>
          </a:p>
        </p:txBody>
      </p:sp>
    </p:spTree>
    <p:extLst>
      <p:ext uri="{BB962C8B-B14F-4D97-AF65-F5344CB8AC3E}">
        <p14:creationId xmlns:p14="http://schemas.microsoft.com/office/powerpoint/2010/main" val="326260824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latin typeface="Arial"/>
            </a:endParaRPr>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240387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3061183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0091575"/>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814691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0454255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552747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53592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0E09C4-424D-8742-8EE1-814DCE5A8A69}" type="slidenum">
              <a:rPr lang="en-US"/>
              <a:pPr>
                <a:defRPr/>
              </a:pPr>
              <a:t>‹#›</a:t>
            </a:fld>
            <a:endParaRPr lang="en-US"/>
          </a:p>
        </p:txBody>
      </p:sp>
    </p:spTree>
    <p:extLst>
      <p:ext uri="{BB962C8B-B14F-4D97-AF65-F5344CB8AC3E}">
        <p14:creationId xmlns:p14="http://schemas.microsoft.com/office/powerpoint/2010/main" val="172007400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707217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062376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582422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54693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9A88487-B206-B242-8616-7D7B99DA96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255925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76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676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latin typeface="Tahoma"/>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28" name="Rectangle 28"/>
          <p:cNvSpPr>
            <a:spLocks noGrp="1" noChangeArrowheads="1"/>
          </p:cNvSpPr>
          <p:nvPr>
            <p:ph type="sldNum" sz="quarter" idx="12"/>
          </p:nvPr>
        </p:nvSpPr>
        <p:spPr/>
        <p:txBody>
          <a:bodyPr/>
          <a:lstStyle>
            <a:lvl1pPr>
              <a:defRPr/>
            </a:lvl1pPr>
          </a:lstStyle>
          <a:p>
            <a:pPr>
              <a:defRPr/>
            </a:pPr>
            <a:fld id="{B244416E-1622-A445-949A-CC6CAD909D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181731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F0B0062C-568F-1F4D-9AD7-41EA77251B4F}"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57695548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0F92123C-06BC-644E-B3A1-E0865C577FE8}"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82091422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8901EAD4-1854-8345-B6D2-BEA77E1304FD}"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662039126"/>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8" name="Rectangle 27"/>
          <p:cNvSpPr>
            <a:spLocks noGrp="1" noChangeArrowheads="1"/>
          </p:cNvSpPr>
          <p:nvPr>
            <p:ph type="sldNum" sz="quarter" idx="11"/>
          </p:nvPr>
        </p:nvSpPr>
        <p:spPr>
          <a:ln/>
        </p:spPr>
        <p:txBody>
          <a:bodyPr/>
          <a:lstStyle>
            <a:lvl1pPr>
              <a:defRPr/>
            </a:lvl1pPr>
          </a:lstStyle>
          <a:p>
            <a:pPr>
              <a:defRPr/>
            </a:pPr>
            <a:fld id="{965C62E8-0116-CA4D-B113-80088F3A76B4}" type="slidenum">
              <a:rPr lang="en-US">
                <a:solidFill>
                  <a:srgbClr val="FFFFFF"/>
                </a:solidFill>
              </a:rPr>
              <a:pPr>
                <a:def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5569527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CC6004-6285-E044-B274-714E3E8F0CEA}" type="slidenum">
              <a:rPr lang="en-US"/>
              <a:pPr>
                <a:defRPr/>
              </a:pPr>
              <a:t>‹#›</a:t>
            </a:fld>
            <a:endParaRPr lang="en-US"/>
          </a:p>
        </p:txBody>
      </p:sp>
    </p:spTree>
    <p:extLst>
      <p:ext uri="{BB962C8B-B14F-4D97-AF65-F5344CB8AC3E}">
        <p14:creationId xmlns:p14="http://schemas.microsoft.com/office/powerpoint/2010/main" val="91913500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4" name="Rectangle 27"/>
          <p:cNvSpPr>
            <a:spLocks noGrp="1" noChangeArrowheads="1"/>
          </p:cNvSpPr>
          <p:nvPr>
            <p:ph type="sldNum" sz="quarter" idx="11"/>
          </p:nvPr>
        </p:nvSpPr>
        <p:spPr>
          <a:ln/>
        </p:spPr>
        <p:txBody>
          <a:bodyPr/>
          <a:lstStyle>
            <a:lvl1pPr>
              <a:defRPr/>
            </a:lvl1pPr>
          </a:lstStyle>
          <a:p>
            <a:pPr>
              <a:defRPr/>
            </a:pPr>
            <a:fld id="{89D980F1-7ECA-D744-9058-926A5F5FE1B5}" type="slidenum">
              <a:rPr lang="en-US">
                <a:solidFill>
                  <a:srgbClr val="FFFFFF"/>
                </a:solidFill>
              </a:rPr>
              <a:pPr>
                <a:def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06466954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3" name="Rectangle 27"/>
          <p:cNvSpPr>
            <a:spLocks noGrp="1" noChangeArrowheads="1"/>
          </p:cNvSpPr>
          <p:nvPr>
            <p:ph type="sldNum" sz="quarter" idx="11"/>
          </p:nvPr>
        </p:nvSpPr>
        <p:spPr>
          <a:ln/>
        </p:spPr>
        <p:txBody>
          <a:bodyPr/>
          <a:lstStyle>
            <a:lvl1pPr>
              <a:defRPr/>
            </a:lvl1pPr>
          </a:lstStyle>
          <a:p>
            <a:pPr>
              <a:defRPr/>
            </a:pPr>
            <a:fld id="{93C45CE2-6731-C941-9920-E9FFF4197F82}" type="slidenum">
              <a:rPr lang="en-US">
                <a:solidFill>
                  <a:srgbClr val="FFFFFF"/>
                </a:solidFill>
              </a:rPr>
              <a:pPr>
                <a:def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23975362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6899D55B-F41E-0C45-9795-B9CBD948E6F1}"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19325819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78B6AB76-533F-AB42-9DEB-A9CBA1727720}"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00810965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238BDD6F-0A8B-DC47-A4F7-F22000682630}"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29665070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AD4313DA-6EEB-B047-B91E-D81EF291D263}"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98663217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BADFA-14AB-7D43-9DEC-FBDC8E01488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5815885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2990D8-6FB6-7F4B-BA93-C66B0DD1B80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95562423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C0E03E-4CB9-4046-90CB-81C3DEE4E8A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0866756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1F59B9-9CB2-3B4A-AB04-B47990BE209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805747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C56110-11FE-1C4A-91A3-5F5AE86AD085}" type="slidenum">
              <a:rPr lang="en-US"/>
              <a:pPr>
                <a:defRPr/>
              </a:pPr>
              <a:t>‹#›</a:t>
            </a:fld>
            <a:endParaRPr lang="en-US"/>
          </a:p>
        </p:txBody>
      </p:sp>
    </p:spTree>
    <p:extLst>
      <p:ext uri="{BB962C8B-B14F-4D97-AF65-F5344CB8AC3E}">
        <p14:creationId xmlns:p14="http://schemas.microsoft.com/office/powerpoint/2010/main" val="1678652493"/>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418287-4EB7-8B4B-B953-DF8614D14F2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8207736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618754-9569-FE4A-A296-3EFCF1FD1C0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724631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F90554-FC23-B641-972D-59DBC7F1DD6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8884583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D87B5E-C093-FB4C-A46D-39BD18CACC5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80079152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5A6F57-F07B-6D47-9520-9A044C1CC2F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4284449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E85EEF-783A-3447-B412-D5B2B7D8C6D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2921209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54615E-6C62-FF4B-8A67-53E7ADAEE19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1096686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90EBF2-CAB3-B540-A4F4-2884CBFD461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8418596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79877"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79881"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CAD00A97-FEF5-BB40-87FC-B1696E6F46C9}" type="slidenum">
              <a:rPr lang="en-US"/>
              <a:pPr>
                <a:defRPr/>
              </a:pPr>
              <a:t>‹#›</a:t>
            </a:fld>
            <a:endParaRPr lang="en-US"/>
          </a:p>
        </p:txBody>
      </p:sp>
    </p:spTree>
    <p:extLst>
      <p:ext uri="{BB962C8B-B14F-4D97-AF65-F5344CB8AC3E}">
        <p14:creationId xmlns:p14="http://schemas.microsoft.com/office/powerpoint/2010/main" val="289148414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4A8C52BD-B21D-4748-B2A4-5A3C6108355C}" type="slidenum">
              <a:rPr lang="en-US"/>
              <a:pPr>
                <a:defRPr/>
              </a:pPr>
              <a:t>‹#›</a:t>
            </a:fld>
            <a:endParaRPr lang="en-US"/>
          </a:p>
        </p:txBody>
      </p:sp>
    </p:spTree>
    <p:extLst>
      <p:ext uri="{BB962C8B-B14F-4D97-AF65-F5344CB8AC3E}">
        <p14:creationId xmlns:p14="http://schemas.microsoft.com/office/powerpoint/2010/main" val="18489051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1407F2-0958-F841-8903-36DDC66B3B1B}" type="slidenum">
              <a:rPr lang="en-US"/>
              <a:pPr>
                <a:defRPr/>
              </a:pPr>
              <a:t>‹#›</a:t>
            </a:fld>
            <a:endParaRPr lang="en-US"/>
          </a:p>
        </p:txBody>
      </p:sp>
    </p:spTree>
    <p:extLst>
      <p:ext uri="{BB962C8B-B14F-4D97-AF65-F5344CB8AC3E}">
        <p14:creationId xmlns:p14="http://schemas.microsoft.com/office/powerpoint/2010/main" val="357726795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B55B667-E2B6-1B42-A6A9-F46647BE8EBD}" type="slidenum">
              <a:rPr lang="en-US"/>
              <a:pPr>
                <a:defRPr/>
              </a:pPr>
              <a:t>‹#›</a:t>
            </a:fld>
            <a:endParaRPr lang="en-US"/>
          </a:p>
        </p:txBody>
      </p:sp>
    </p:spTree>
    <p:extLst>
      <p:ext uri="{BB962C8B-B14F-4D97-AF65-F5344CB8AC3E}">
        <p14:creationId xmlns:p14="http://schemas.microsoft.com/office/powerpoint/2010/main" val="296057515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6BD733CD-03BF-1840-A553-882BDBC4D598}" type="slidenum">
              <a:rPr lang="en-US"/>
              <a:pPr>
                <a:defRPr/>
              </a:pPr>
              <a:t>‹#›</a:t>
            </a:fld>
            <a:endParaRPr lang="en-US"/>
          </a:p>
        </p:txBody>
      </p:sp>
    </p:spTree>
    <p:extLst>
      <p:ext uri="{BB962C8B-B14F-4D97-AF65-F5344CB8AC3E}">
        <p14:creationId xmlns:p14="http://schemas.microsoft.com/office/powerpoint/2010/main" val="78639873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977E616D-E74F-B14C-A0DA-0BE210E29285}" type="slidenum">
              <a:rPr lang="en-US"/>
              <a:pPr>
                <a:defRPr/>
              </a:pPr>
              <a:t>‹#›</a:t>
            </a:fld>
            <a:endParaRPr lang="en-US"/>
          </a:p>
        </p:txBody>
      </p:sp>
    </p:spTree>
    <p:extLst>
      <p:ext uri="{BB962C8B-B14F-4D97-AF65-F5344CB8AC3E}">
        <p14:creationId xmlns:p14="http://schemas.microsoft.com/office/powerpoint/2010/main" val="84104584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53CE3991-2ED8-1846-ABCD-DF4CB9E61DE3}" type="slidenum">
              <a:rPr lang="en-US"/>
              <a:pPr>
                <a:defRPr/>
              </a:pPr>
              <a:t>‹#›</a:t>
            </a:fld>
            <a:endParaRPr lang="en-US"/>
          </a:p>
        </p:txBody>
      </p:sp>
    </p:spTree>
    <p:extLst>
      <p:ext uri="{BB962C8B-B14F-4D97-AF65-F5344CB8AC3E}">
        <p14:creationId xmlns:p14="http://schemas.microsoft.com/office/powerpoint/2010/main" val="219233608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E0BA487A-8673-0D48-A249-73FA6695550B}" type="slidenum">
              <a:rPr lang="en-US"/>
              <a:pPr>
                <a:defRPr/>
              </a:pPr>
              <a:t>‹#›</a:t>
            </a:fld>
            <a:endParaRPr lang="en-US"/>
          </a:p>
        </p:txBody>
      </p:sp>
    </p:spTree>
    <p:extLst>
      <p:ext uri="{BB962C8B-B14F-4D97-AF65-F5344CB8AC3E}">
        <p14:creationId xmlns:p14="http://schemas.microsoft.com/office/powerpoint/2010/main" val="157998537"/>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63C3669-81BF-8841-8DAB-01B0D81935EA}" type="slidenum">
              <a:rPr lang="en-US"/>
              <a:pPr>
                <a:defRPr/>
              </a:pPr>
              <a:t>‹#›</a:t>
            </a:fld>
            <a:endParaRPr lang="en-US"/>
          </a:p>
        </p:txBody>
      </p:sp>
    </p:spTree>
    <p:extLst>
      <p:ext uri="{BB962C8B-B14F-4D97-AF65-F5344CB8AC3E}">
        <p14:creationId xmlns:p14="http://schemas.microsoft.com/office/powerpoint/2010/main" val="1897566063"/>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935A496-9488-2F40-A053-F4A60AB38F1F}" type="slidenum">
              <a:rPr lang="en-US"/>
              <a:pPr>
                <a:defRPr/>
              </a:pPr>
              <a:t>‹#›</a:t>
            </a:fld>
            <a:endParaRPr lang="en-US"/>
          </a:p>
        </p:txBody>
      </p:sp>
    </p:spTree>
    <p:extLst>
      <p:ext uri="{BB962C8B-B14F-4D97-AF65-F5344CB8AC3E}">
        <p14:creationId xmlns:p14="http://schemas.microsoft.com/office/powerpoint/2010/main" val="202269272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CBE9B63-029B-7C49-B59F-E512C0D13CAB}" type="slidenum">
              <a:rPr lang="en-US"/>
              <a:pPr>
                <a:defRPr/>
              </a:pPr>
              <a:t>‹#›</a:t>
            </a:fld>
            <a:endParaRPr lang="en-US"/>
          </a:p>
        </p:txBody>
      </p:sp>
    </p:spTree>
    <p:extLst>
      <p:ext uri="{BB962C8B-B14F-4D97-AF65-F5344CB8AC3E}">
        <p14:creationId xmlns:p14="http://schemas.microsoft.com/office/powerpoint/2010/main" val="118008080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E77F660-F038-6C4B-93F9-5B70B6FB5C59}" type="slidenum">
              <a:rPr lang="en-US"/>
              <a:pPr>
                <a:defRPr/>
              </a:pPr>
              <a:t>‹#›</a:t>
            </a:fld>
            <a:endParaRPr lang="en-US"/>
          </a:p>
        </p:txBody>
      </p:sp>
    </p:spTree>
    <p:extLst>
      <p:ext uri="{BB962C8B-B14F-4D97-AF65-F5344CB8AC3E}">
        <p14:creationId xmlns:p14="http://schemas.microsoft.com/office/powerpoint/2010/main" val="179775985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7E60C8-31EA-F448-9D5B-3BC56EE8EAE5}" type="slidenum">
              <a:rPr lang="en-US"/>
              <a:pPr>
                <a:defRPr/>
              </a:pPr>
              <a:t>‹#›</a:t>
            </a:fld>
            <a:endParaRPr lang="en-US"/>
          </a:p>
        </p:txBody>
      </p:sp>
    </p:spTree>
    <p:extLst>
      <p:ext uri="{BB962C8B-B14F-4D97-AF65-F5344CB8AC3E}">
        <p14:creationId xmlns:p14="http://schemas.microsoft.com/office/powerpoint/2010/main" val="3960115930"/>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273352-62AF-6D4D-81DF-7917B47DE0B6}" type="slidenum">
              <a:rPr lang="en-US"/>
              <a:pPr>
                <a:defRPr/>
              </a:pPr>
              <a:t>‹#›</a:t>
            </a:fld>
            <a:endParaRPr lang="en-US"/>
          </a:p>
        </p:txBody>
      </p:sp>
    </p:spTree>
    <p:extLst>
      <p:ext uri="{BB962C8B-B14F-4D97-AF65-F5344CB8AC3E}">
        <p14:creationId xmlns:p14="http://schemas.microsoft.com/office/powerpoint/2010/main" val="2004210020"/>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A5724D-0C1B-6D46-95A3-B9AADA01EED7}" type="slidenum">
              <a:rPr lang="en-US"/>
              <a:pPr>
                <a:defRPr/>
              </a:pPr>
              <a:t>‹#›</a:t>
            </a:fld>
            <a:endParaRPr lang="en-US"/>
          </a:p>
        </p:txBody>
      </p:sp>
    </p:spTree>
    <p:extLst>
      <p:ext uri="{BB962C8B-B14F-4D97-AF65-F5344CB8AC3E}">
        <p14:creationId xmlns:p14="http://schemas.microsoft.com/office/powerpoint/2010/main" val="2893137026"/>
      </p:ext>
    </p:extLst>
  </p:cSld>
  <p:clrMapOvr>
    <a:masterClrMapping/>
  </p:clrMapOvr>
  <p:transition spd="med">
    <p:randomBar dir="vert"/>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F9F0D4-2FB1-EC4E-82A4-8EAEDD9593E4}" type="slidenum">
              <a:rPr lang="en-US"/>
              <a:pPr>
                <a:defRPr/>
              </a:pPr>
              <a:t>‹#›</a:t>
            </a:fld>
            <a:endParaRPr lang="en-US"/>
          </a:p>
        </p:txBody>
      </p:sp>
    </p:spTree>
    <p:extLst>
      <p:ext uri="{BB962C8B-B14F-4D97-AF65-F5344CB8AC3E}">
        <p14:creationId xmlns:p14="http://schemas.microsoft.com/office/powerpoint/2010/main" val="2967411542"/>
      </p:ext>
    </p:extLst>
  </p:cSld>
  <p:clrMapOvr>
    <a:masterClrMapping/>
  </p:clrMapOvr>
  <p:transition spd="med">
    <p:randomBar dir="vert"/>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B58C3B-5723-3B45-9306-E51ED82252CC}" type="slidenum">
              <a:rPr lang="en-US"/>
              <a:pPr>
                <a:defRPr/>
              </a:pPr>
              <a:t>‹#›</a:t>
            </a:fld>
            <a:endParaRPr lang="en-US"/>
          </a:p>
        </p:txBody>
      </p:sp>
    </p:spTree>
    <p:extLst>
      <p:ext uri="{BB962C8B-B14F-4D97-AF65-F5344CB8AC3E}">
        <p14:creationId xmlns:p14="http://schemas.microsoft.com/office/powerpoint/2010/main" val="1243540"/>
      </p:ext>
    </p:extLst>
  </p:cSld>
  <p:clrMapOvr>
    <a:masterClrMapping/>
  </p:clrMapOvr>
  <p:transition spd="med">
    <p:randomBar dir="vert"/>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A97431-5FF8-E545-818D-8BB38A6CC6B2}" type="slidenum">
              <a:rPr lang="en-US"/>
              <a:pPr>
                <a:defRPr/>
              </a:pPr>
              <a:t>‹#›</a:t>
            </a:fld>
            <a:endParaRPr lang="en-US"/>
          </a:p>
        </p:txBody>
      </p:sp>
    </p:spTree>
    <p:extLst>
      <p:ext uri="{BB962C8B-B14F-4D97-AF65-F5344CB8AC3E}">
        <p14:creationId xmlns:p14="http://schemas.microsoft.com/office/powerpoint/2010/main" val="2890573063"/>
      </p:ext>
    </p:extLst>
  </p:cSld>
  <p:clrMapOvr>
    <a:masterClrMapping/>
  </p:clrMapOvr>
  <p:transition spd="med">
    <p:randomBar dir="vert"/>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956180-8C93-4148-BA5A-FDF7A48E949B}" type="slidenum">
              <a:rPr lang="en-US"/>
              <a:pPr>
                <a:defRPr/>
              </a:pPr>
              <a:t>‹#›</a:t>
            </a:fld>
            <a:endParaRPr lang="en-US"/>
          </a:p>
        </p:txBody>
      </p:sp>
    </p:spTree>
    <p:extLst>
      <p:ext uri="{BB962C8B-B14F-4D97-AF65-F5344CB8AC3E}">
        <p14:creationId xmlns:p14="http://schemas.microsoft.com/office/powerpoint/2010/main" val="2091336294"/>
      </p:ext>
    </p:extLst>
  </p:cSld>
  <p:clrMapOvr>
    <a:masterClrMapping/>
  </p:clrMapOvr>
  <p:transition spd="med">
    <p:randomBar dir="vert"/>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DA048F-BD4B-4C46-BA04-7BD21F553A02}" type="slidenum">
              <a:rPr lang="en-US"/>
              <a:pPr>
                <a:defRPr/>
              </a:pPr>
              <a:t>‹#›</a:t>
            </a:fld>
            <a:endParaRPr lang="en-US"/>
          </a:p>
        </p:txBody>
      </p:sp>
    </p:spTree>
    <p:extLst>
      <p:ext uri="{BB962C8B-B14F-4D97-AF65-F5344CB8AC3E}">
        <p14:creationId xmlns:p14="http://schemas.microsoft.com/office/powerpoint/2010/main" val="1592937074"/>
      </p:ext>
    </p:extLst>
  </p:cSld>
  <p:clrMapOvr>
    <a:masterClrMapping/>
  </p:clrMapOvr>
  <p:transition spd="med">
    <p:randomBar dir="vert"/>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2EB93-AB1A-4448-B71E-726CEDE3B119}" type="slidenum">
              <a:rPr lang="en-US"/>
              <a:pPr>
                <a:defRPr/>
              </a:pPr>
              <a:t>‹#›</a:t>
            </a:fld>
            <a:endParaRPr lang="en-US"/>
          </a:p>
        </p:txBody>
      </p:sp>
    </p:spTree>
    <p:extLst>
      <p:ext uri="{BB962C8B-B14F-4D97-AF65-F5344CB8AC3E}">
        <p14:creationId xmlns:p14="http://schemas.microsoft.com/office/powerpoint/2010/main" val="54550677"/>
      </p:ext>
    </p:extLst>
  </p:cSld>
  <p:clrMapOvr>
    <a:masterClrMapping/>
  </p:clrMapOvr>
  <p:transition spd="med">
    <p:randomBar dir="vert"/>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2B9183-A907-8C40-B394-98FC42F3E091}" type="slidenum">
              <a:rPr lang="en-US"/>
              <a:pPr>
                <a:defRPr/>
              </a:pPr>
              <a:t>‹#›</a:t>
            </a:fld>
            <a:endParaRPr lang="en-US"/>
          </a:p>
        </p:txBody>
      </p:sp>
    </p:spTree>
    <p:extLst>
      <p:ext uri="{BB962C8B-B14F-4D97-AF65-F5344CB8AC3E}">
        <p14:creationId xmlns:p14="http://schemas.microsoft.com/office/powerpoint/2010/main" val="1444240286"/>
      </p:ext>
    </p:extLst>
  </p:cSld>
  <p:clrMapOvr>
    <a:masterClrMapping/>
  </p:clrMapOvr>
  <p:transition spd="med">
    <p:randomBar dir="vert"/>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2D15B0-E18C-DF4E-9293-B1E11DA29160}" type="slidenum">
              <a:rPr lang="en-US"/>
              <a:pPr>
                <a:defRPr/>
              </a:pPr>
              <a:t>‹#›</a:t>
            </a:fld>
            <a:endParaRPr lang="en-US"/>
          </a:p>
        </p:txBody>
      </p:sp>
    </p:spTree>
    <p:extLst>
      <p:ext uri="{BB962C8B-B14F-4D97-AF65-F5344CB8AC3E}">
        <p14:creationId xmlns:p14="http://schemas.microsoft.com/office/powerpoint/2010/main" val="1218069378"/>
      </p:ext>
    </p:extLst>
  </p:cSld>
  <p:clrMapOvr>
    <a:masterClrMapping/>
  </p:clrMapOvr>
  <p:transition spd="med">
    <p:randomBar dir="vert"/>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1E3733-F001-0A4B-9D60-4C7EDFEFADB5}" type="slidenum">
              <a:rPr lang="en-US"/>
              <a:pPr>
                <a:defRPr/>
              </a:pPr>
              <a:t>‹#›</a:t>
            </a:fld>
            <a:endParaRPr lang="en-US"/>
          </a:p>
        </p:txBody>
      </p:sp>
    </p:spTree>
    <p:extLst>
      <p:ext uri="{BB962C8B-B14F-4D97-AF65-F5344CB8AC3E}">
        <p14:creationId xmlns:p14="http://schemas.microsoft.com/office/powerpoint/2010/main" val="2508328350"/>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7E38855-FE57-1B40-BA0F-9E42F3E2FC5E}" type="slidenum">
              <a:rPr lang="en-US"/>
              <a:pPr>
                <a:defRPr/>
              </a:pPr>
              <a:t>‹#›</a:t>
            </a:fld>
            <a:endParaRPr lang="en-US"/>
          </a:p>
        </p:txBody>
      </p:sp>
    </p:spTree>
    <p:extLst>
      <p:ext uri="{BB962C8B-B14F-4D97-AF65-F5344CB8AC3E}">
        <p14:creationId xmlns:p14="http://schemas.microsoft.com/office/powerpoint/2010/main" val="23499080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C7898EE-B8C5-3F44-868B-1B2C43E3B2A6}" type="slidenum">
              <a:rPr lang="en-US"/>
              <a:pPr>
                <a:defRPr/>
              </a:pPr>
              <a:t>‹#›</a:t>
            </a:fld>
            <a:endParaRPr lang="en-US"/>
          </a:p>
        </p:txBody>
      </p:sp>
    </p:spTree>
    <p:extLst>
      <p:ext uri="{BB962C8B-B14F-4D97-AF65-F5344CB8AC3E}">
        <p14:creationId xmlns:p14="http://schemas.microsoft.com/office/powerpoint/2010/main" val="1093267719"/>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4D061387-E582-7B49-A3EE-09A2C02D11A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6480333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5961FBD-E4FF-DE46-9DE5-7F835453B32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2950579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7D160B5-FD5B-6144-85C2-5DDF1BFED3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63379670"/>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158D35C-588E-9848-81DB-5DBA6F7B4BA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4012911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FCCA7404-6CF8-AB44-9A34-1185E6387DB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25914573"/>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E38AD507-372A-5E42-A07B-DB59564C7C8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58288605"/>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3061B68A-32DE-E74D-B9E2-8AD55025142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01310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751CA32B-0D4B-4949-98F8-F91A095A31E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8630331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8F704E5-BB7F-454B-A07A-5ABE75181F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05360210"/>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FE78DB-8621-E84E-89D7-77999C969BD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374560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95BCD56-5A58-4549-ADFF-8F47977DD449}" type="slidenum">
              <a:rPr lang="en-US"/>
              <a:pPr>
                <a:defRPr/>
              </a:pPr>
              <a:t>‹#›</a:t>
            </a:fld>
            <a:endParaRPr lang="en-US"/>
          </a:p>
        </p:txBody>
      </p:sp>
    </p:spTree>
    <p:extLst>
      <p:ext uri="{BB962C8B-B14F-4D97-AF65-F5344CB8AC3E}">
        <p14:creationId xmlns:p14="http://schemas.microsoft.com/office/powerpoint/2010/main" val="173906094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19FA49D-A9AA-E44E-B3E0-24196053B02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28853880"/>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879E90-F2BB-0547-B97E-2EC20B932A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5003807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7E60C8-31EA-F448-9D5B-3BC56EE8EAE5}" type="slidenum">
              <a:rPr lang="en-US"/>
              <a:pPr>
                <a:defRPr/>
              </a:pPr>
              <a:t>‹#›</a:t>
            </a:fld>
            <a:endParaRPr lang="en-US"/>
          </a:p>
        </p:txBody>
      </p:sp>
    </p:spTree>
    <p:extLst>
      <p:ext uri="{BB962C8B-B14F-4D97-AF65-F5344CB8AC3E}">
        <p14:creationId xmlns:p14="http://schemas.microsoft.com/office/powerpoint/2010/main" val="2544782692"/>
      </p:ext>
    </p:extLst>
  </p:cSld>
  <p:clrMapOvr>
    <a:masterClrMapping/>
  </p:clrMapOvr>
  <p:transition spd="med">
    <p:randomBar dir="vert"/>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A5724D-0C1B-6D46-95A3-B9AADA01EED7}" type="slidenum">
              <a:rPr lang="en-US"/>
              <a:pPr>
                <a:defRPr/>
              </a:pPr>
              <a:t>‹#›</a:t>
            </a:fld>
            <a:endParaRPr lang="en-US"/>
          </a:p>
        </p:txBody>
      </p:sp>
    </p:spTree>
    <p:extLst>
      <p:ext uri="{BB962C8B-B14F-4D97-AF65-F5344CB8AC3E}">
        <p14:creationId xmlns:p14="http://schemas.microsoft.com/office/powerpoint/2010/main" val="3866829908"/>
      </p:ext>
    </p:extLst>
  </p:cSld>
  <p:clrMapOvr>
    <a:masterClrMapping/>
  </p:clrMapOvr>
  <p:transition spd="med">
    <p:randomBar dir="vert"/>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F9F0D4-2FB1-EC4E-82A4-8EAEDD9593E4}" type="slidenum">
              <a:rPr lang="en-US"/>
              <a:pPr>
                <a:defRPr/>
              </a:pPr>
              <a:t>‹#›</a:t>
            </a:fld>
            <a:endParaRPr lang="en-US"/>
          </a:p>
        </p:txBody>
      </p:sp>
    </p:spTree>
    <p:extLst>
      <p:ext uri="{BB962C8B-B14F-4D97-AF65-F5344CB8AC3E}">
        <p14:creationId xmlns:p14="http://schemas.microsoft.com/office/powerpoint/2010/main" val="841674730"/>
      </p:ext>
    </p:extLst>
  </p:cSld>
  <p:clrMapOvr>
    <a:masterClrMapping/>
  </p:clrMapOvr>
  <p:transition spd="med">
    <p:randomBar dir="vert"/>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B58C3B-5723-3B45-9306-E51ED82252CC}" type="slidenum">
              <a:rPr lang="en-US"/>
              <a:pPr>
                <a:defRPr/>
              </a:pPr>
              <a:t>‹#›</a:t>
            </a:fld>
            <a:endParaRPr lang="en-US"/>
          </a:p>
        </p:txBody>
      </p:sp>
    </p:spTree>
    <p:extLst>
      <p:ext uri="{BB962C8B-B14F-4D97-AF65-F5344CB8AC3E}">
        <p14:creationId xmlns:p14="http://schemas.microsoft.com/office/powerpoint/2010/main" val="3818167851"/>
      </p:ext>
    </p:extLst>
  </p:cSld>
  <p:clrMapOvr>
    <a:masterClrMapping/>
  </p:clrMapOvr>
  <p:transition spd="med">
    <p:randomBar dir="vert"/>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A97431-5FF8-E545-818D-8BB38A6CC6B2}" type="slidenum">
              <a:rPr lang="en-US"/>
              <a:pPr>
                <a:defRPr/>
              </a:pPr>
              <a:t>‹#›</a:t>
            </a:fld>
            <a:endParaRPr lang="en-US"/>
          </a:p>
        </p:txBody>
      </p:sp>
    </p:spTree>
    <p:extLst>
      <p:ext uri="{BB962C8B-B14F-4D97-AF65-F5344CB8AC3E}">
        <p14:creationId xmlns:p14="http://schemas.microsoft.com/office/powerpoint/2010/main" val="3774859479"/>
      </p:ext>
    </p:extLst>
  </p:cSld>
  <p:clrMapOvr>
    <a:masterClrMapping/>
  </p:clrMapOvr>
  <p:transition spd="med">
    <p:randomBar dir="vert"/>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956180-8C93-4148-BA5A-FDF7A48E949B}" type="slidenum">
              <a:rPr lang="en-US"/>
              <a:pPr>
                <a:defRPr/>
              </a:pPr>
              <a:t>‹#›</a:t>
            </a:fld>
            <a:endParaRPr lang="en-US"/>
          </a:p>
        </p:txBody>
      </p:sp>
    </p:spTree>
    <p:extLst>
      <p:ext uri="{BB962C8B-B14F-4D97-AF65-F5344CB8AC3E}">
        <p14:creationId xmlns:p14="http://schemas.microsoft.com/office/powerpoint/2010/main" val="3930459133"/>
      </p:ext>
    </p:extLst>
  </p:cSld>
  <p:clrMapOvr>
    <a:masterClrMapping/>
  </p:clrMapOvr>
  <p:transition spd="med">
    <p:randomBar dir="vert"/>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DA048F-BD4B-4C46-BA04-7BD21F553A02}" type="slidenum">
              <a:rPr lang="en-US"/>
              <a:pPr>
                <a:defRPr/>
              </a:pPr>
              <a:t>‹#›</a:t>
            </a:fld>
            <a:endParaRPr lang="en-US"/>
          </a:p>
        </p:txBody>
      </p:sp>
    </p:spTree>
    <p:extLst>
      <p:ext uri="{BB962C8B-B14F-4D97-AF65-F5344CB8AC3E}">
        <p14:creationId xmlns:p14="http://schemas.microsoft.com/office/powerpoint/2010/main" val="1370253762"/>
      </p:ext>
    </p:extLst>
  </p:cSld>
  <p:clrMapOvr>
    <a:masterClrMapping/>
  </p:clrMapOvr>
  <p:transition spd="med">
    <p:randomBar dir="vert"/>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2EB93-AB1A-4448-B71E-726CEDE3B119}" type="slidenum">
              <a:rPr lang="en-US"/>
              <a:pPr>
                <a:defRPr/>
              </a:pPr>
              <a:t>‹#›</a:t>
            </a:fld>
            <a:endParaRPr lang="en-US"/>
          </a:p>
        </p:txBody>
      </p:sp>
    </p:spTree>
    <p:extLst>
      <p:ext uri="{BB962C8B-B14F-4D97-AF65-F5344CB8AC3E}">
        <p14:creationId xmlns:p14="http://schemas.microsoft.com/office/powerpoint/2010/main" val="3220030821"/>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2E6C64-F5E7-4341-BDAE-05D4AC8A7ACB}" type="slidenum">
              <a:rPr lang="en-US"/>
              <a:pPr>
                <a:defRPr/>
              </a:pPr>
              <a:t>‹#›</a:t>
            </a:fld>
            <a:endParaRPr lang="en-US"/>
          </a:p>
        </p:txBody>
      </p:sp>
    </p:spTree>
    <p:extLst>
      <p:ext uri="{BB962C8B-B14F-4D97-AF65-F5344CB8AC3E}">
        <p14:creationId xmlns:p14="http://schemas.microsoft.com/office/powerpoint/2010/main" val="1302487729"/>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2B9183-A907-8C40-B394-98FC42F3E091}" type="slidenum">
              <a:rPr lang="en-US"/>
              <a:pPr>
                <a:defRPr/>
              </a:pPr>
              <a:t>‹#›</a:t>
            </a:fld>
            <a:endParaRPr lang="en-US"/>
          </a:p>
        </p:txBody>
      </p:sp>
    </p:spTree>
    <p:extLst>
      <p:ext uri="{BB962C8B-B14F-4D97-AF65-F5344CB8AC3E}">
        <p14:creationId xmlns:p14="http://schemas.microsoft.com/office/powerpoint/2010/main" val="2803425987"/>
      </p:ext>
    </p:extLst>
  </p:cSld>
  <p:clrMapOvr>
    <a:masterClrMapping/>
  </p:clrMapOvr>
  <p:transition spd="med">
    <p:randomBar dir="vert"/>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2D15B0-E18C-DF4E-9293-B1E11DA29160}" type="slidenum">
              <a:rPr lang="en-US"/>
              <a:pPr>
                <a:defRPr/>
              </a:pPr>
              <a:t>‹#›</a:t>
            </a:fld>
            <a:endParaRPr lang="en-US"/>
          </a:p>
        </p:txBody>
      </p:sp>
    </p:spTree>
    <p:extLst>
      <p:ext uri="{BB962C8B-B14F-4D97-AF65-F5344CB8AC3E}">
        <p14:creationId xmlns:p14="http://schemas.microsoft.com/office/powerpoint/2010/main" val="3133002221"/>
      </p:ext>
    </p:extLst>
  </p:cSld>
  <p:clrMapOvr>
    <a:masterClrMapping/>
  </p:clrMapOvr>
  <p:transition spd="med">
    <p:randomBar dir="vert"/>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1E3733-F001-0A4B-9D60-4C7EDFEFADB5}" type="slidenum">
              <a:rPr lang="en-US"/>
              <a:pPr>
                <a:defRPr/>
              </a:pPr>
              <a:t>‹#›</a:t>
            </a:fld>
            <a:endParaRPr lang="en-US"/>
          </a:p>
        </p:txBody>
      </p:sp>
    </p:spTree>
    <p:extLst>
      <p:ext uri="{BB962C8B-B14F-4D97-AF65-F5344CB8AC3E}">
        <p14:creationId xmlns:p14="http://schemas.microsoft.com/office/powerpoint/2010/main" val="230840958"/>
      </p:ext>
    </p:extLst>
  </p:cSld>
  <p:clrMapOvr>
    <a:masterClrMapping/>
  </p:clrMapOvr>
  <p:transition spd="med">
    <p:randomBar dir="vert"/>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p>
        </p:txBody>
      </p:sp>
      <p:sp>
        <p:nvSpPr>
          <p:cNvPr id="45" name="Rectangle 1069"/>
          <p:cNvSpPr>
            <a:spLocks noGrp="1" noChangeArrowheads="1"/>
          </p:cNvSpPr>
          <p:nvPr>
            <p:ph type="ftr" sz="quarter" idx="11"/>
          </p:nvPr>
        </p:nvSpPr>
        <p:spPr/>
        <p:txBody>
          <a:bodyPr/>
          <a:lstStyle>
            <a:lvl1pPr>
              <a:defRPr/>
            </a:lvl1pPr>
          </a:lstStyle>
          <a:p>
            <a:pPr>
              <a:defRPr/>
            </a:pPr>
            <a:endParaRPr lang="en-US"/>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pPr>
                <a:defRPr/>
              </a:pPr>
              <a:t>‹#›</a:t>
            </a:fld>
            <a:endParaRPr lang="en-US"/>
          </a:p>
        </p:txBody>
      </p:sp>
    </p:spTree>
    <p:extLst>
      <p:ext uri="{BB962C8B-B14F-4D97-AF65-F5344CB8AC3E}">
        <p14:creationId xmlns:p14="http://schemas.microsoft.com/office/powerpoint/2010/main" val="2789819397"/>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pPr>
                <a:defRPr/>
              </a:pPr>
              <a:t>‹#›</a:t>
            </a:fld>
            <a:endParaRPr lang="en-US"/>
          </a:p>
        </p:txBody>
      </p:sp>
    </p:spTree>
    <p:extLst>
      <p:ext uri="{BB962C8B-B14F-4D97-AF65-F5344CB8AC3E}">
        <p14:creationId xmlns:p14="http://schemas.microsoft.com/office/powerpoint/2010/main" val="2386366500"/>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pPr>
                <a:defRPr/>
              </a:pPr>
              <a:t>‹#›</a:t>
            </a:fld>
            <a:endParaRPr lang="en-US"/>
          </a:p>
        </p:txBody>
      </p:sp>
    </p:spTree>
    <p:extLst>
      <p:ext uri="{BB962C8B-B14F-4D97-AF65-F5344CB8AC3E}">
        <p14:creationId xmlns:p14="http://schemas.microsoft.com/office/powerpoint/2010/main" val="2569301584"/>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pPr>
                <a:defRPr/>
              </a:pPr>
              <a:t>‹#›</a:t>
            </a:fld>
            <a:endParaRPr lang="en-US"/>
          </a:p>
        </p:txBody>
      </p:sp>
    </p:spTree>
    <p:extLst>
      <p:ext uri="{BB962C8B-B14F-4D97-AF65-F5344CB8AC3E}">
        <p14:creationId xmlns:p14="http://schemas.microsoft.com/office/powerpoint/2010/main" val="61028642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pPr>
                <a:defRPr/>
              </a:pPr>
              <a:t>‹#›</a:t>
            </a:fld>
            <a:endParaRPr lang="en-US"/>
          </a:p>
        </p:txBody>
      </p:sp>
    </p:spTree>
    <p:extLst>
      <p:ext uri="{BB962C8B-B14F-4D97-AF65-F5344CB8AC3E}">
        <p14:creationId xmlns:p14="http://schemas.microsoft.com/office/powerpoint/2010/main" val="244200062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pPr>
                <a:defRPr/>
              </a:pPr>
              <a:t>‹#›</a:t>
            </a:fld>
            <a:endParaRPr lang="en-US"/>
          </a:p>
        </p:txBody>
      </p:sp>
    </p:spTree>
    <p:extLst>
      <p:ext uri="{BB962C8B-B14F-4D97-AF65-F5344CB8AC3E}">
        <p14:creationId xmlns:p14="http://schemas.microsoft.com/office/powerpoint/2010/main" val="2165905533"/>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pPr>
                <a:defRPr/>
              </a:pPr>
              <a:t>‹#›</a:t>
            </a:fld>
            <a:endParaRPr lang="en-US"/>
          </a:p>
        </p:txBody>
      </p:sp>
    </p:spTree>
    <p:extLst>
      <p:ext uri="{BB962C8B-B14F-4D97-AF65-F5344CB8AC3E}">
        <p14:creationId xmlns:p14="http://schemas.microsoft.com/office/powerpoint/2010/main" val="547987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7580C4-7CCA-6D42-93BC-9F989819D00C}" type="slidenum">
              <a:rPr lang="en-US"/>
              <a:pPr>
                <a:defRPr/>
              </a:pPr>
              <a:t>‹#›</a:t>
            </a:fld>
            <a:endParaRPr lang="en-US"/>
          </a:p>
        </p:txBody>
      </p:sp>
    </p:spTree>
    <p:extLst>
      <p:ext uri="{BB962C8B-B14F-4D97-AF65-F5344CB8AC3E}">
        <p14:creationId xmlns:p14="http://schemas.microsoft.com/office/powerpoint/2010/main" val="3095359421"/>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pPr>
                <a:defRPr/>
              </a:pPr>
              <a:t>‹#›</a:t>
            </a:fld>
            <a:endParaRPr lang="en-US"/>
          </a:p>
        </p:txBody>
      </p:sp>
    </p:spTree>
    <p:extLst>
      <p:ext uri="{BB962C8B-B14F-4D97-AF65-F5344CB8AC3E}">
        <p14:creationId xmlns:p14="http://schemas.microsoft.com/office/powerpoint/2010/main" val="1994126390"/>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pPr>
                <a:defRPr/>
              </a:pPr>
              <a:t>‹#›</a:t>
            </a:fld>
            <a:endParaRPr lang="en-US"/>
          </a:p>
        </p:txBody>
      </p:sp>
    </p:spTree>
    <p:extLst>
      <p:ext uri="{BB962C8B-B14F-4D97-AF65-F5344CB8AC3E}">
        <p14:creationId xmlns:p14="http://schemas.microsoft.com/office/powerpoint/2010/main" val="238583628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pPr>
                <a:defRPr/>
              </a:pPr>
              <a:t>‹#›</a:t>
            </a:fld>
            <a:endParaRPr lang="en-US"/>
          </a:p>
        </p:txBody>
      </p:sp>
    </p:spTree>
    <p:extLst>
      <p:ext uri="{BB962C8B-B14F-4D97-AF65-F5344CB8AC3E}">
        <p14:creationId xmlns:p14="http://schemas.microsoft.com/office/powerpoint/2010/main" val="3988896203"/>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pPr>
                <a:defRPr/>
              </a:pPr>
              <a:t>‹#›</a:t>
            </a:fld>
            <a:endParaRPr lang="en-US"/>
          </a:p>
        </p:txBody>
      </p:sp>
    </p:spTree>
    <p:extLst>
      <p:ext uri="{BB962C8B-B14F-4D97-AF65-F5344CB8AC3E}">
        <p14:creationId xmlns:p14="http://schemas.microsoft.com/office/powerpoint/2010/main" val="3141857858"/>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9AB1491-20D2-4D4A-8D9D-CB1098DCA28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3029888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12E4A7-E2FE-D540-ACFB-C19751E1918C}" type="slidenum">
              <a:rPr lang="en-US"/>
              <a:pPr>
                <a:defRPr/>
              </a:pPr>
              <a:t>‹#›</a:t>
            </a:fld>
            <a:endParaRPr lang="en-US"/>
          </a:p>
        </p:txBody>
      </p:sp>
    </p:spTree>
    <p:extLst>
      <p:ext uri="{BB962C8B-B14F-4D97-AF65-F5344CB8AC3E}">
        <p14:creationId xmlns:p14="http://schemas.microsoft.com/office/powerpoint/2010/main" val="13319214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7CA9A6-D4EF-5D41-8F00-0C563858EFBD}" type="slidenum">
              <a:rPr lang="en-US"/>
              <a:pPr>
                <a:defRPr/>
              </a:pPr>
              <a:t>‹#›</a:t>
            </a:fld>
            <a:endParaRPr lang="en-US"/>
          </a:p>
        </p:txBody>
      </p:sp>
    </p:spTree>
    <p:extLst>
      <p:ext uri="{BB962C8B-B14F-4D97-AF65-F5344CB8AC3E}">
        <p14:creationId xmlns:p14="http://schemas.microsoft.com/office/powerpoint/2010/main" val="28314097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7699" name="Rectangle 3"/>
          <p:cNvSpPr>
            <a:spLocks noGrp="1" noChangeArrowheads="1"/>
          </p:cNvSpPr>
          <p:nvPr>
            <p:ph type="ctrTitle"/>
          </p:nvPr>
        </p:nvSpPr>
        <p:spPr>
          <a:xfrm>
            <a:off x="1143000" y="1295400"/>
            <a:ext cx="7772400" cy="1143000"/>
          </a:xfrm>
        </p:spPr>
        <p:txBody>
          <a:bodyPr/>
          <a:lstStyle>
            <a:lvl1pPr algn="r">
              <a:defRPr/>
            </a:lvl1pPr>
          </a:lstStyle>
          <a:p>
            <a:r>
              <a:rPr lang="en-US"/>
              <a:t>Click to edit Master title style</a:t>
            </a:r>
          </a:p>
        </p:txBody>
      </p:sp>
      <p:sp>
        <p:nvSpPr>
          <p:cNvPr id="797700" name="Rectangle 4"/>
          <p:cNvSpPr>
            <a:spLocks noGrp="1" noChangeArrowheads="1"/>
          </p:cNvSpPr>
          <p:nvPr>
            <p:ph type="subTitle" idx="1"/>
          </p:nvPr>
        </p:nvSpPr>
        <p:spPr>
          <a:xfrm>
            <a:off x="2514600" y="2819400"/>
            <a:ext cx="6400800" cy="1752600"/>
          </a:xfrm>
        </p:spPr>
        <p:txBody>
          <a:bodyPr/>
          <a:lstStyle>
            <a:lvl1pPr marL="0" indent="0" algn="r">
              <a:buFontTx/>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276600" y="6248400"/>
            <a:ext cx="35814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858D6D7-AA79-0848-A893-FB2590B0ECBD}" type="slidenum">
              <a:rPr lang="en-US"/>
              <a:pPr>
                <a:defRPr/>
              </a:pPr>
              <a:t>‹#›</a:t>
            </a:fld>
            <a:endParaRPr lang="en-US"/>
          </a:p>
        </p:txBody>
      </p:sp>
    </p:spTree>
    <p:extLst>
      <p:ext uri="{BB962C8B-B14F-4D97-AF65-F5344CB8AC3E}">
        <p14:creationId xmlns:p14="http://schemas.microsoft.com/office/powerpoint/2010/main" val="3629948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FCDB65D-00BA-1D4A-BDAD-FB415FB62C43}" type="slidenum">
              <a:rPr lang="en-US"/>
              <a:pPr>
                <a:defRPr/>
              </a:pPr>
              <a:t>‹#›</a:t>
            </a:fld>
            <a:endParaRPr lang="en-US"/>
          </a:p>
        </p:txBody>
      </p:sp>
    </p:spTree>
    <p:extLst>
      <p:ext uri="{BB962C8B-B14F-4D97-AF65-F5344CB8AC3E}">
        <p14:creationId xmlns:p14="http://schemas.microsoft.com/office/powerpoint/2010/main" val="42019448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D6F013A-EFF2-8243-A3E3-28FA6E03ADBF}" type="slidenum">
              <a:rPr lang="en-US"/>
              <a:pPr>
                <a:defRPr/>
              </a:pPr>
              <a:t>‹#›</a:t>
            </a:fld>
            <a:endParaRPr lang="en-US"/>
          </a:p>
        </p:txBody>
      </p:sp>
    </p:spTree>
    <p:extLst>
      <p:ext uri="{BB962C8B-B14F-4D97-AF65-F5344CB8AC3E}">
        <p14:creationId xmlns:p14="http://schemas.microsoft.com/office/powerpoint/2010/main" val="30555893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5E40796-01C0-9744-B0DA-C980260FC8D0}" type="slidenum">
              <a:rPr lang="en-US"/>
              <a:pPr>
                <a:defRPr/>
              </a:pPr>
              <a:t>‹#›</a:t>
            </a:fld>
            <a:endParaRPr lang="en-US"/>
          </a:p>
        </p:txBody>
      </p:sp>
    </p:spTree>
    <p:extLst>
      <p:ext uri="{BB962C8B-B14F-4D97-AF65-F5344CB8AC3E}">
        <p14:creationId xmlns:p14="http://schemas.microsoft.com/office/powerpoint/2010/main" val="1789732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773FCAE-160B-3B42-8656-ABB37301493A}" type="slidenum">
              <a:rPr lang="en-US"/>
              <a:pPr>
                <a:defRPr/>
              </a:pPr>
              <a:t>‹#›</a:t>
            </a:fld>
            <a:endParaRPr lang="en-US"/>
          </a:p>
        </p:txBody>
      </p:sp>
    </p:spTree>
    <p:extLst>
      <p:ext uri="{BB962C8B-B14F-4D97-AF65-F5344CB8AC3E}">
        <p14:creationId xmlns:p14="http://schemas.microsoft.com/office/powerpoint/2010/main" val="6045528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p:txBody>
          <a:bodyPr/>
          <a:lstStyle>
            <a:lvl1pPr>
              <a:defRPr/>
            </a:lvl1pPr>
          </a:lstStyle>
          <a:p>
            <a:pPr>
              <a:defRPr/>
            </a:pPr>
            <a:endParaRPr lang="en-US"/>
          </a:p>
        </p:txBody>
      </p:sp>
      <p:sp>
        <p:nvSpPr>
          <p:cNvPr id="8" name="Rectangle 1030"/>
          <p:cNvSpPr>
            <a:spLocks noGrp="1" noChangeArrowheads="1"/>
          </p:cNvSpPr>
          <p:nvPr>
            <p:ph type="ftr" sz="quarter" idx="11"/>
          </p:nvPr>
        </p:nvSpPr>
        <p:spPr/>
        <p:txBody>
          <a:bodyPr/>
          <a:lstStyle>
            <a:lvl1pPr>
              <a:defRPr/>
            </a:lvl1pPr>
          </a:lstStyle>
          <a:p>
            <a:pPr>
              <a:defRPr/>
            </a:pPr>
            <a:endParaRPr lang="en-US"/>
          </a:p>
        </p:txBody>
      </p:sp>
      <p:sp>
        <p:nvSpPr>
          <p:cNvPr id="9"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FE7F5D4-80FF-FC4B-B6E0-8F40D4E2616C}" type="slidenum">
              <a:rPr lang="en-US"/>
              <a:pPr>
                <a:defRPr/>
              </a:pPr>
              <a:t>‹#›</a:t>
            </a:fld>
            <a:endParaRPr lang="en-US"/>
          </a:p>
        </p:txBody>
      </p:sp>
    </p:spTree>
    <p:extLst>
      <p:ext uri="{BB962C8B-B14F-4D97-AF65-F5344CB8AC3E}">
        <p14:creationId xmlns:p14="http://schemas.microsoft.com/office/powerpoint/2010/main" val="24066390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p:txBody>
          <a:bodyPr/>
          <a:lstStyle>
            <a:lvl1pPr>
              <a:defRPr/>
            </a:lvl1pPr>
          </a:lstStyle>
          <a:p>
            <a:pPr>
              <a:defRPr/>
            </a:pPr>
            <a:endParaRPr lang="en-US"/>
          </a:p>
        </p:txBody>
      </p:sp>
      <p:sp>
        <p:nvSpPr>
          <p:cNvPr id="4" name="Rectangle 1030"/>
          <p:cNvSpPr>
            <a:spLocks noGrp="1" noChangeArrowheads="1"/>
          </p:cNvSpPr>
          <p:nvPr>
            <p:ph type="ftr" sz="quarter" idx="11"/>
          </p:nvPr>
        </p:nvSpPr>
        <p:spPr/>
        <p:txBody>
          <a:bodyPr/>
          <a:lstStyle>
            <a:lvl1pPr>
              <a:defRPr/>
            </a:lvl1pPr>
          </a:lstStyle>
          <a:p>
            <a:pPr>
              <a:defRPr/>
            </a:pPr>
            <a:endParaRPr lang="en-US"/>
          </a:p>
        </p:txBody>
      </p:sp>
      <p:sp>
        <p:nvSpPr>
          <p:cNvPr id="5"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45984AB-77D7-CD4D-921A-DFC2BD7EB62F}" type="slidenum">
              <a:rPr lang="en-US"/>
              <a:pPr>
                <a:defRPr/>
              </a:pPr>
              <a:t>‹#›</a:t>
            </a:fld>
            <a:endParaRPr lang="en-US"/>
          </a:p>
        </p:txBody>
      </p:sp>
    </p:spTree>
    <p:extLst>
      <p:ext uri="{BB962C8B-B14F-4D97-AF65-F5344CB8AC3E}">
        <p14:creationId xmlns:p14="http://schemas.microsoft.com/office/powerpoint/2010/main" val="10852288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p:txBody>
          <a:bodyPr/>
          <a:lstStyle>
            <a:lvl1pPr>
              <a:defRPr/>
            </a:lvl1pPr>
          </a:lstStyle>
          <a:p>
            <a:pPr>
              <a:defRPr/>
            </a:pPr>
            <a:endParaRPr lang="en-US"/>
          </a:p>
        </p:txBody>
      </p:sp>
      <p:sp>
        <p:nvSpPr>
          <p:cNvPr id="3" name="Rectangle 1030"/>
          <p:cNvSpPr>
            <a:spLocks noGrp="1" noChangeArrowheads="1"/>
          </p:cNvSpPr>
          <p:nvPr>
            <p:ph type="ftr" sz="quarter" idx="11"/>
          </p:nvPr>
        </p:nvSpPr>
        <p:spPr/>
        <p:txBody>
          <a:bodyPr/>
          <a:lstStyle>
            <a:lvl1pPr>
              <a:defRPr/>
            </a:lvl1pPr>
          </a:lstStyle>
          <a:p>
            <a:pPr>
              <a:defRPr/>
            </a:pPr>
            <a:endParaRPr lang="en-US"/>
          </a:p>
        </p:txBody>
      </p:sp>
      <p:sp>
        <p:nvSpPr>
          <p:cNvPr id="4"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7BE6D93-5EB6-714C-8CBE-5FB86D2C26BC}" type="slidenum">
              <a:rPr lang="en-US"/>
              <a:pPr>
                <a:defRPr/>
              </a:pPr>
              <a:t>‹#›</a:t>
            </a:fld>
            <a:endParaRPr lang="en-US"/>
          </a:p>
        </p:txBody>
      </p:sp>
    </p:spTree>
    <p:extLst>
      <p:ext uri="{BB962C8B-B14F-4D97-AF65-F5344CB8AC3E}">
        <p14:creationId xmlns:p14="http://schemas.microsoft.com/office/powerpoint/2010/main" val="39988246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42078C3-3C4E-8C49-81DD-148D5679A8DB}" type="slidenum">
              <a:rPr lang="en-US"/>
              <a:pPr>
                <a:defRPr/>
              </a:pPr>
              <a:t>‹#›</a:t>
            </a:fld>
            <a:endParaRPr lang="en-US"/>
          </a:p>
        </p:txBody>
      </p:sp>
    </p:spTree>
    <p:extLst>
      <p:ext uri="{BB962C8B-B14F-4D97-AF65-F5344CB8AC3E}">
        <p14:creationId xmlns:p14="http://schemas.microsoft.com/office/powerpoint/2010/main" val="18997246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31AB836B-37EF-5F49-BC05-A19132D9B2D8}" type="slidenum">
              <a:rPr lang="en-US"/>
              <a:pPr>
                <a:defRPr/>
              </a:pPr>
              <a:t>‹#›</a:t>
            </a:fld>
            <a:endParaRPr lang="en-US"/>
          </a:p>
        </p:txBody>
      </p:sp>
    </p:spTree>
    <p:extLst>
      <p:ext uri="{BB962C8B-B14F-4D97-AF65-F5344CB8AC3E}">
        <p14:creationId xmlns:p14="http://schemas.microsoft.com/office/powerpoint/2010/main" val="19815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6B006B9-806E-F244-B48F-5D7674E9897F}" type="slidenum">
              <a:rPr lang="en-US"/>
              <a:pPr>
                <a:defRPr/>
              </a:pPr>
              <a:t>‹#›</a:t>
            </a:fld>
            <a:endParaRPr lang="en-US"/>
          </a:p>
        </p:txBody>
      </p:sp>
    </p:spTree>
    <p:extLst>
      <p:ext uri="{BB962C8B-B14F-4D97-AF65-F5344CB8AC3E}">
        <p14:creationId xmlns:p14="http://schemas.microsoft.com/office/powerpoint/2010/main" val="16726959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9E89993-B219-4A4C-99A0-AEE6526B646B}" type="slidenum">
              <a:rPr lang="en-US"/>
              <a:pPr>
                <a:defRPr/>
              </a:pPr>
              <a:t>‹#›</a:t>
            </a:fld>
            <a:endParaRPr lang="en-US"/>
          </a:p>
        </p:txBody>
      </p:sp>
    </p:spTree>
    <p:extLst>
      <p:ext uri="{BB962C8B-B14F-4D97-AF65-F5344CB8AC3E}">
        <p14:creationId xmlns:p14="http://schemas.microsoft.com/office/powerpoint/2010/main" val="25102442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99746" name="Rectangle 2"/>
          <p:cNvSpPr>
            <a:spLocks noGrp="1" noChangeArrowheads="1"/>
          </p:cNvSpPr>
          <p:nvPr>
            <p:ph type="ctrTitle"/>
          </p:nvPr>
        </p:nvSpPr>
        <p:spPr>
          <a:xfrm>
            <a:off x="2286000" y="1981200"/>
            <a:ext cx="6172200" cy="1447800"/>
          </a:xfrm>
        </p:spPr>
        <p:txBody>
          <a:bodyPr/>
          <a:lstStyle>
            <a:lvl1pPr>
              <a:defRPr/>
            </a:lvl1pPr>
          </a:lstStyle>
          <a:p>
            <a:r>
              <a:rPr lang="en-US"/>
              <a:t>Click to edit Master title style</a:t>
            </a:r>
          </a:p>
        </p:txBody>
      </p:sp>
      <p:sp>
        <p:nvSpPr>
          <p:cNvPr id="799747" name="Rectangle 3"/>
          <p:cNvSpPr>
            <a:spLocks noGrp="1" noChangeArrowheads="1"/>
          </p:cNvSpPr>
          <p:nvPr>
            <p:ph type="subTitle" idx="1"/>
          </p:nvPr>
        </p:nvSpPr>
        <p:spPr>
          <a:xfrm>
            <a:off x="2286000" y="3886200"/>
            <a:ext cx="61722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9144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ea typeface="ＭＳ Ｐゴシック"/>
                <a:cs typeface="ＭＳ Ｐゴシック"/>
              </a:defRPr>
            </a:lvl1pPr>
          </a:lstStyle>
          <a:p>
            <a:pPr>
              <a:defRPr/>
            </a:pPr>
            <a:fld id="{8470750C-1743-FE4B-9EE0-E309A14906F2}" type="slidenum">
              <a:rPr lang="en-US"/>
              <a:pPr>
                <a:defRPr/>
              </a:pPr>
              <a:t>‹#›</a:t>
            </a:fld>
            <a:endParaRPr lang="en-US"/>
          </a:p>
        </p:txBody>
      </p:sp>
    </p:spTree>
    <p:extLst>
      <p:ext uri="{BB962C8B-B14F-4D97-AF65-F5344CB8AC3E}">
        <p14:creationId xmlns:p14="http://schemas.microsoft.com/office/powerpoint/2010/main" val="18699486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B887FCFF-3679-8343-B670-944B5AEFA783}" type="slidenum">
              <a:rPr lang="en-US"/>
              <a:pPr>
                <a:defRPr/>
              </a:pPr>
              <a:t>‹#›</a:t>
            </a:fld>
            <a:endParaRPr lang="en-US"/>
          </a:p>
        </p:txBody>
      </p:sp>
    </p:spTree>
    <p:extLst>
      <p:ext uri="{BB962C8B-B14F-4D97-AF65-F5344CB8AC3E}">
        <p14:creationId xmlns:p14="http://schemas.microsoft.com/office/powerpoint/2010/main" val="39604850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5401172-3387-134D-B2DF-AE5FAC1EC2E9}" type="slidenum">
              <a:rPr lang="en-US"/>
              <a:pPr>
                <a:defRPr/>
              </a:pPr>
              <a:t>‹#›</a:t>
            </a:fld>
            <a:endParaRPr lang="en-US"/>
          </a:p>
        </p:txBody>
      </p:sp>
    </p:spTree>
    <p:extLst>
      <p:ext uri="{BB962C8B-B14F-4D97-AF65-F5344CB8AC3E}">
        <p14:creationId xmlns:p14="http://schemas.microsoft.com/office/powerpoint/2010/main" val="34867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F900555-3F71-2341-9CE9-EAB8B120048F}" type="slidenum">
              <a:rPr lang="en-US"/>
              <a:pPr>
                <a:defRPr/>
              </a:pPr>
              <a:t>‹#›</a:t>
            </a:fld>
            <a:endParaRPr lang="en-US"/>
          </a:p>
        </p:txBody>
      </p:sp>
    </p:spTree>
    <p:extLst>
      <p:ext uri="{BB962C8B-B14F-4D97-AF65-F5344CB8AC3E}">
        <p14:creationId xmlns:p14="http://schemas.microsoft.com/office/powerpoint/2010/main" val="6235873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336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686D61F-B509-3148-8351-F5F2BD01B917}" type="slidenum">
              <a:rPr lang="en-US"/>
              <a:pPr>
                <a:defRPr/>
              </a:pPr>
              <a:t>‹#›</a:t>
            </a:fld>
            <a:endParaRPr lang="en-US"/>
          </a:p>
        </p:txBody>
      </p:sp>
    </p:spTree>
    <p:extLst>
      <p:ext uri="{BB962C8B-B14F-4D97-AF65-F5344CB8AC3E}">
        <p14:creationId xmlns:p14="http://schemas.microsoft.com/office/powerpoint/2010/main" val="2938138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A8D8BA5-4D16-294D-9270-23131CE5841C}" type="slidenum">
              <a:rPr lang="en-US"/>
              <a:pPr>
                <a:defRPr/>
              </a:pPr>
              <a:t>‹#›</a:t>
            </a:fld>
            <a:endParaRPr lang="en-US"/>
          </a:p>
        </p:txBody>
      </p:sp>
    </p:spTree>
    <p:extLst>
      <p:ext uri="{BB962C8B-B14F-4D97-AF65-F5344CB8AC3E}">
        <p14:creationId xmlns:p14="http://schemas.microsoft.com/office/powerpoint/2010/main" val="6977526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A500B43-2567-1747-BE68-44F816B04E1F}" type="slidenum">
              <a:rPr lang="en-US"/>
              <a:pPr>
                <a:defRPr/>
              </a:pPr>
              <a:t>‹#›</a:t>
            </a:fld>
            <a:endParaRPr lang="en-US"/>
          </a:p>
        </p:txBody>
      </p:sp>
    </p:spTree>
    <p:extLst>
      <p:ext uri="{BB962C8B-B14F-4D97-AF65-F5344CB8AC3E}">
        <p14:creationId xmlns:p14="http://schemas.microsoft.com/office/powerpoint/2010/main" val="16452761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D854335-8CF0-1C43-AA88-4BC9B8A7A2D2}" type="slidenum">
              <a:rPr lang="en-US"/>
              <a:pPr>
                <a:defRPr/>
              </a:pPr>
              <a:t>‹#›</a:t>
            </a:fld>
            <a:endParaRPr lang="en-US"/>
          </a:p>
        </p:txBody>
      </p:sp>
    </p:spTree>
    <p:extLst>
      <p:ext uri="{BB962C8B-B14F-4D97-AF65-F5344CB8AC3E}">
        <p14:creationId xmlns:p14="http://schemas.microsoft.com/office/powerpoint/2010/main" val="26354941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0E2426F-0ADB-8847-A5AC-FCE2877BD46B}" type="slidenum">
              <a:rPr lang="en-US"/>
              <a:pPr>
                <a:defRPr/>
              </a:pPr>
              <a:t>‹#›</a:t>
            </a:fld>
            <a:endParaRPr lang="en-US"/>
          </a:p>
        </p:txBody>
      </p:sp>
    </p:spTree>
    <p:extLst>
      <p:ext uri="{BB962C8B-B14F-4D97-AF65-F5344CB8AC3E}">
        <p14:creationId xmlns:p14="http://schemas.microsoft.com/office/powerpoint/2010/main" val="24607269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4BD66AD-155B-B94E-B56F-C3B30487206C}" type="slidenum">
              <a:rPr lang="en-US"/>
              <a:pPr>
                <a:defRPr/>
              </a:pPr>
              <a:t>‹#›</a:t>
            </a:fld>
            <a:endParaRPr lang="en-US"/>
          </a:p>
        </p:txBody>
      </p:sp>
    </p:spTree>
    <p:extLst>
      <p:ext uri="{BB962C8B-B14F-4D97-AF65-F5344CB8AC3E}">
        <p14:creationId xmlns:p14="http://schemas.microsoft.com/office/powerpoint/2010/main" val="2894776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90F3C93-4880-7745-990F-453F979A94E0}" type="slidenum">
              <a:rPr lang="en-US"/>
              <a:pPr>
                <a:defRPr/>
              </a:pPr>
              <a:t>‹#›</a:t>
            </a:fld>
            <a:endParaRPr lang="en-US"/>
          </a:p>
        </p:txBody>
      </p:sp>
    </p:spTree>
    <p:extLst>
      <p:ext uri="{BB962C8B-B14F-4D97-AF65-F5344CB8AC3E}">
        <p14:creationId xmlns:p14="http://schemas.microsoft.com/office/powerpoint/2010/main" val="31414142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1350" y="609600"/>
            <a:ext cx="16954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609600"/>
            <a:ext cx="49339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66933C2-1A4B-3745-AEEE-B645D96F35F4}" type="slidenum">
              <a:rPr lang="en-US"/>
              <a:pPr>
                <a:defRPr/>
              </a:pPr>
              <a:t>‹#›</a:t>
            </a:fld>
            <a:endParaRPr lang="en-US"/>
          </a:p>
        </p:txBody>
      </p:sp>
    </p:spTree>
    <p:extLst>
      <p:ext uri="{BB962C8B-B14F-4D97-AF65-F5344CB8AC3E}">
        <p14:creationId xmlns:p14="http://schemas.microsoft.com/office/powerpoint/2010/main" val="15825733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3603"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793604"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ea typeface="ＭＳ Ｐゴシック"/>
                <a:cs typeface="ＭＳ Ｐゴシック"/>
              </a:defRPr>
            </a:lvl1pPr>
          </a:lstStyle>
          <a:p>
            <a:pPr>
              <a:defRPr/>
            </a:pPr>
            <a:fld id="{B26DAF11-D890-4D40-B523-150CDA23FAC3}" type="slidenum">
              <a:rPr lang="en-US"/>
              <a:pPr>
                <a:defRPr/>
              </a:pPr>
              <a:t>‹#›</a:t>
            </a:fld>
            <a:endParaRPr lang="en-US"/>
          </a:p>
        </p:txBody>
      </p:sp>
    </p:spTree>
    <p:extLst>
      <p:ext uri="{BB962C8B-B14F-4D97-AF65-F5344CB8AC3E}">
        <p14:creationId xmlns:p14="http://schemas.microsoft.com/office/powerpoint/2010/main" val="2047287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8939D04-D1DA-A64B-94B9-E5BBF8E0685E}" type="slidenum">
              <a:rPr lang="en-US"/>
              <a:pPr>
                <a:defRPr/>
              </a:pPr>
              <a:t>‹#›</a:t>
            </a:fld>
            <a:endParaRPr lang="en-US"/>
          </a:p>
        </p:txBody>
      </p:sp>
    </p:spTree>
    <p:extLst>
      <p:ext uri="{BB962C8B-B14F-4D97-AF65-F5344CB8AC3E}">
        <p14:creationId xmlns:p14="http://schemas.microsoft.com/office/powerpoint/2010/main" val="2135343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75E58B-8665-D343-A18A-AF42A0944049}" type="slidenum">
              <a:rPr lang="en-US"/>
              <a:pPr>
                <a:defRPr/>
              </a:pPr>
              <a:t>‹#›</a:t>
            </a:fld>
            <a:endParaRPr lang="en-US"/>
          </a:p>
        </p:txBody>
      </p:sp>
    </p:spTree>
    <p:extLst>
      <p:ext uri="{BB962C8B-B14F-4D97-AF65-F5344CB8AC3E}">
        <p14:creationId xmlns:p14="http://schemas.microsoft.com/office/powerpoint/2010/main" val="2399266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50A95C7-1A49-6348-B0D7-3235BC59278B}" type="slidenum">
              <a:rPr lang="en-US"/>
              <a:pPr>
                <a:defRPr/>
              </a:pPr>
              <a:t>‹#›</a:t>
            </a:fld>
            <a:endParaRPr lang="en-US"/>
          </a:p>
        </p:txBody>
      </p:sp>
    </p:spTree>
    <p:extLst>
      <p:ext uri="{BB962C8B-B14F-4D97-AF65-F5344CB8AC3E}">
        <p14:creationId xmlns:p14="http://schemas.microsoft.com/office/powerpoint/2010/main" val="3555547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B72AD3F-5E22-F849-8A09-472220834356}" type="slidenum">
              <a:rPr lang="en-US"/>
              <a:pPr>
                <a:defRPr/>
              </a:pPr>
              <a:t>‹#›</a:t>
            </a:fld>
            <a:endParaRPr lang="en-US"/>
          </a:p>
        </p:txBody>
      </p:sp>
    </p:spTree>
    <p:extLst>
      <p:ext uri="{BB962C8B-B14F-4D97-AF65-F5344CB8AC3E}">
        <p14:creationId xmlns:p14="http://schemas.microsoft.com/office/powerpoint/2010/main" val="27405360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87E2505-6F27-B34C-B99D-A3A9B94FAC82}" type="slidenum">
              <a:rPr lang="en-US"/>
              <a:pPr>
                <a:defRPr/>
              </a:pPr>
              <a:t>‹#›</a:t>
            </a:fld>
            <a:endParaRPr lang="en-US"/>
          </a:p>
        </p:txBody>
      </p:sp>
    </p:spTree>
    <p:extLst>
      <p:ext uri="{BB962C8B-B14F-4D97-AF65-F5344CB8AC3E}">
        <p14:creationId xmlns:p14="http://schemas.microsoft.com/office/powerpoint/2010/main" val="41370452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16B08BD-E04B-9843-B496-68D538F8FCF6}" type="slidenum">
              <a:rPr lang="en-US"/>
              <a:pPr>
                <a:defRPr/>
              </a:pPr>
              <a:t>‹#›</a:t>
            </a:fld>
            <a:endParaRPr lang="en-US"/>
          </a:p>
        </p:txBody>
      </p:sp>
    </p:spTree>
    <p:extLst>
      <p:ext uri="{BB962C8B-B14F-4D97-AF65-F5344CB8AC3E}">
        <p14:creationId xmlns:p14="http://schemas.microsoft.com/office/powerpoint/2010/main" val="11435555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15E43EA-8434-5D43-AD1B-3C1185EE702B}" type="slidenum">
              <a:rPr lang="en-US"/>
              <a:pPr>
                <a:defRPr/>
              </a:pPr>
              <a:t>‹#›</a:t>
            </a:fld>
            <a:endParaRPr lang="en-US"/>
          </a:p>
        </p:txBody>
      </p:sp>
    </p:spTree>
    <p:extLst>
      <p:ext uri="{BB962C8B-B14F-4D97-AF65-F5344CB8AC3E}">
        <p14:creationId xmlns:p14="http://schemas.microsoft.com/office/powerpoint/2010/main" val="1781269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B20D58B0-FEEE-B344-8EC1-CE4D5ACEE49A}" type="slidenum">
              <a:rPr lang="en-US"/>
              <a:pPr>
                <a:defRPr/>
              </a:pPr>
              <a:t>‹#›</a:t>
            </a:fld>
            <a:endParaRPr lang="en-US"/>
          </a:p>
        </p:txBody>
      </p:sp>
    </p:spTree>
    <p:extLst>
      <p:ext uri="{BB962C8B-B14F-4D97-AF65-F5344CB8AC3E}">
        <p14:creationId xmlns:p14="http://schemas.microsoft.com/office/powerpoint/2010/main" val="32833865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07C887F-B5A1-4A4C-A634-E6F2DA125957}" type="slidenum">
              <a:rPr lang="en-US"/>
              <a:pPr>
                <a:defRPr/>
              </a:pPr>
              <a:t>‹#›</a:t>
            </a:fld>
            <a:endParaRPr lang="en-US"/>
          </a:p>
        </p:txBody>
      </p:sp>
    </p:spTree>
    <p:extLst>
      <p:ext uri="{BB962C8B-B14F-4D97-AF65-F5344CB8AC3E}">
        <p14:creationId xmlns:p14="http://schemas.microsoft.com/office/powerpoint/2010/main" val="13618741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6FC614F-5125-854C-8BD4-8F765109A904}" type="slidenum">
              <a:rPr lang="en-US"/>
              <a:pPr>
                <a:defRPr/>
              </a:pPr>
              <a:t>‹#›</a:t>
            </a:fld>
            <a:endParaRPr lang="en-US"/>
          </a:p>
        </p:txBody>
      </p:sp>
    </p:spTree>
    <p:extLst>
      <p:ext uri="{BB962C8B-B14F-4D97-AF65-F5344CB8AC3E}">
        <p14:creationId xmlns:p14="http://schemas.microsoft.com/office/powerpoint/2010/main" val="2201809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1D51D6A-CFA8-8847-9229-ACDF04DD3883}" type="slidenum">
              <a:rPr lang="en-US"/>
              <a:pPr>
                <a:defRPr/>
              </a:pPr>
              <a:t>‹#›</a:t>
            </a:fld>
            <a:endParaRPr lang="en-US"/>
          </a:p>
        </p:txBody>
      </p:sp>
    </p:spTree>
    <p:extLst>
      <p:ext uri="{BB962C8B-B14F-4D97-AF65-F5344CB8AC3E}">
        <p14:creationId xmlns:p14="http://schemas.microsoft.com/office/powerpoint/2010/main" val="24105004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7746" name="Rectangle 2"/>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927747" name="Rectangle 3"/>
          <p:cNvSpPr>
            <a:spLocks noGrp="1" noChangeArrowheads="1"/>
          </p:cNvSpPr>
          <p:nvPr>
            <p:ph type="subTitle" idx="1"/>
          </p:nvPr>
        </p:nvSpPr>
        <p:spPr>
          <a:xfrm>
            <a:off x="2057400" y="3886200"/>
            <a:ext cx="6400800" cy="1752600"/>
          </a:xfrm>
          <a:effectLst/>
        </p:spPr>
        <p:txBody>
          <a:bodyPr/>
          <a:lstStyle>
            <a:lvl1pPr marL="0" indent="0" algn="r">
              <a:buFont typeface="Wingdings" pitchFamily="-111" charset="2"/>
              <a:buNone/>
              <a:defRPr sz="2800" i="1"/>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FB78637-666E-E842-BFEA-3465DA690648}" type="slidenum">
              <a:rPr lang="en-US"/>
              <a:pPr>
                <a:defRPr/>
              </a:pPr>
              <a:t>‹#›</a:t>
            </a:fld>
            <a:endParaRPr lang="en-US"/>
          </a:p>
        </p:txBody>
      </p:sp>
    </p:spTree>
    <p:extLst>
      <p:ext uri="{BB962C8B-B14F-4D97-AF65-F5344CB8AC3E}">
        <p14:creationId xmlns:p14="http://schemas.microsoft.com/office/powerpoint/2010/main" val="1706876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A05F41-980A-F246-9151-FA6A0B2C226C}" type="slidenum">
              <a:rPr lang="en-US"/>
              <a:pPr>
                <a:defRPr/>
              </a:pPr>
              <a:t>‹#›</a:t>
            </a:fld>
            <a:endParaRPr lang="en-US"/>
          </a:p>
        </p:txBody>
      </p:sp>
    </p:spTree>
    <p:extLst>
      <p:ext uri="{BB962C8B-B14F-4D97-AF65-F5344CB8AC3E}">
        <p14:creationId xmlns:p14="http://schemas.microsoft.com/office/powerpoint/2010/main" val="30251352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0C69FE3-670E-6D44-8FC1-68801729809A}" type="slidenum">
              <a:rPr lang="en-US"/>
              <a:pPr>
                <a:defRPr/>
              </a:pPr>
              <a:t>‹#›</a:t>
            </a:fld>
            <a:endParaRPr lang="en-US"/>
          </a:p>
        </p:txBody>
      </p:sp>
    </p:spTree>
    <p:extLst>
      <p:ext uri="{BB962C8B-B14F-4D97-AF65-F5344CB8AC3E}">
        <p14:creationId xmlns:p14="http://schemas.microsoft.com/office/powerpoint/2010/main" val="18394206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DA2AE4F-0181-AE48-8337-732275AF81A2}" type="slidenum">
              <a:rPr lang="en-US"/>
              <a:pPr>
                <a:defRPr/>
              </a:pPr>
              <a:t>‹#›</a:t>
            </a:fld>
            <a:endParaRPr lang="en-US"/>
          </a:p>
        </p:txBody>
      </p:sp>
    </p:spTree>
    <p:extLst>
      <p:ext uri="{BB962C8B-B14F-4D97-AF65-F5344CB8AC3E}">
        <p14:creationId xmlns:p14="http://schemas.microsoft.com/office/powerpoint/2010/main" val="36858083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2FFAEAB-4A13-1943-A55B-2C69CD8D2305}" type="slidenum">
              <a:rPr lang="en-US"/>
              <a:pPr>
                <a:defRPr/>
              </a:pPr>
              <a:t>‹#›</a:t>
            </a:fld>
            <a:endParaRPr lang="en-US"/>
          </a:p>
        </p:txBody>
      </p:sp>
    </p:spTree>
    <p:extLst>
      <p:ext uri="{BB962C8B-B14F-4D97-AF65-F5344CB8AC3E}">
        <p14:creationId xmlns:p14="http://schemas.microsoft.com/office/powerpoint/2010/main" val="37901439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CD914AC-D323-8C44-96E5-D89B2D7230A4}" type="slidenum">
              <a:rPr lang="en-US"/>
              <a:pPr>
                <a:defRPr/>
              </a:pPr>
              <a:t>‹#›</a:t>
            </a:fld>
            <a:endParaRPr lang="en-US"/>
          </a:p>
        </p:txBody>
      </p:sp>
    </p:spTree>
    <p:extLst>
      <p:ext uri="{BB962C8B-B14F-4D97-AF65-F5344CB8AC3E}">
        <p14:creationId xmlns:p14="http://schemas.microsoft.com/office/powerpoint/2010/main" val="20720416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9FDE742-2732-CE4E-A939-DF5E39C1E5A5}" type="slidenum">
              <a:rPr lang="en-US"/>
              <a:pPr>
                <a:defRPr/>
              </a:pPr>
              <a:t>‹#›</a:t>
            </a:fld>
            <a:endParaRPr lang="en-US"/>
          </a:p>
        </p:txBody>
      </p:sp>
    </p:spTree>
    <p:extLst>
      <p:ext uri="{BB962C8B-B14F-4D97-AF65-F5344CB8AC3E}">
        <p14:creationId xmlns:p14="http://schemas.microsoft.com/office/powerpoint/2010/main" val="37226869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418CC6A-A367-4042-A2F8-A0FF601B9968}" type="slidenum">
              <a:rPr lang="en-US"/>
              <a:pPr>
                <a:defRPr/>
              </a:pPr>
              <a:t>‹#›</a:t>
            </a:fld>
            <a:endParaRPr lang="en-US"/>
          </a:p>
        </p:txBody>
      </p:sp>
    </p:spTree>
    <p:extLst>
      <p:ext uri="{BB962C8B-B14F-4D97-AF65-F5344CB8AC3E}">
        <p14:creationId xmlns:p14="http://schemas.microsoft.com/office/powerpoint/2010/main" val="16153629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6DF4D0A-4805-6849-ACC6-88BFD7C04EBD}" type="slidenum">
              <a:rPr lang="en-US"/>
              <a:pPr>
                <a:defRPr/>
              </a:pPr>
              <a:t>‹#›</a:t>
            </a:fld>
            <a:endParaRPr lang="en-US"/>
          </a:p>
        </p:txBody>
      </p:sp>
    </p:spTree>
    <p:extLst>
      <p:ext uri="{BB962C8B-B14F-4D97-AF65-F5344CB8AC3E}">
        <p14:creationId xmlns:p14="http://schemas.microsoft.com/office/powerpoint/2010/main" val="13369557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36E6E030-A1B6-5040-A23B-C3172D8D3926}" type="slidenum">
              <a:rPr lang="en-US"/>
              <a:pPr>
                <a:defRPr/>
              </a:pPr>
              <a:t>‹#›</a:t>
            </a:fld>
            <a:endParaRPr lang="en-US"/>
          </a:p>
        </p:txBody>
      </p:sp>
    </p:spTree>
    <p:extLst>
      <p:ext uri="{BB962C8B-B14F-4D97-AF65-F5344CB8AC3E}">
        <p14:creationId xmlns:p14="http://schemas.microsoft.com/office/powerpoint/2010/main" val="4840100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FCD18C8-66A9-9542-B61A-D3AD8058D967}" type="slidenum">
              <a:rPr lang="en-US"/>
              <a:pPr>
                <a:defRPr/>
              </a:pPr>
              <a:t>‹#›</a:t>
            </a:fld>
            <a:endParaRPr lang="en-US"/>
          </a:p>
        </p:txBody>
      </p:sp>
    </p:spTree>
    <p:extLst>
      <p:ext uri="{BB962C8B-B14F-4D97-AF65-F5344CB8AC3E}">
        <p14:creationId xmlns:p14="http://schemas.microsoft.com/office/powerpoint/2010/main" val="27073715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CFA68CB-13C0-7F41-89FC-A01F8D953802}" type="slidenum">
              <a:rPr lang="en-US"/>
              <a:pPr>
                <a:defRPr/>
              </a:pPr>
              <a:t>‹#›</a:t>
            </a:fld>
            <a:endParaRPr lang="en-US"/>
          </a:p>
        </p:txBody>
      </p:sp>
    </p:spTree>
    <p:extLst>
      <p:ext uri="{BB962C8B-B14F-4D97-AF65-F5344CB8AC3E}">
        <p14:creationId xmlns:p14="http://schemas.microsoft.com/office/powerpoint/2010/main" val="4052415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5.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7.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theme" Target="../theme/theme1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18.png"/><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theme" Target="../theme/theme21.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image" Target="../media/image1.png"/><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2.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5" Type="http://schemas.openxmlformats.org/officeDocument/2006/relationships/image" Target="../media/image3.png"/><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image" Target="../media/image2.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theme" Target="../theme/theme23.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4.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theme" Target="../theme/theme2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6.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7.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8.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0.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29.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slideLayout" Target="../slideLayouts/slideLayout336.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slideLayout" Target="../slideLayouts/slideLayout335.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image" Target="../media/image1.png"/><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theme" Target="../theme/theme31.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5" Type="http://schemas.openxmlformats.org/officeDocument/2006/relationships/image" Target="../media/image3.png"/><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 Id="rId14" Type="http://schemas.openxmlformats.org/officeDocument/2006/relationships/image" Target="../media/image2.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5.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theme" Target="../theme/theme32.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6.xml"/><Relationship Id="rId13" Type="http://schemas.openxmlformats.org/officeDocument/2006/relationships/slideLayout" Target="../slideLayouts/slideLayout371.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slideLayout" Target="../slideLayouts/slideLayout370.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9.xml"/><Relationship Id="rId13" Type="http://schemas.openxmlformats.org/officeDocument/2006/relationships/image" Target="../media/image18.png"/><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theme" Target="../theme/theme34.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0.xml"/><Relationship Id="rId13" Type="http://schemas.openxmlformats.org/officeDocument/2006/relationships/slideLayout" Target="../slideLayouts/slideLayout395.xml"/><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slideLayout" Target="../slideLayouts/slideLayout394.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5" Type="http://schemas.openxmlformats.org/officeDocument/2006/relationships/image" Target="../media/image18.png"/><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3.xml"/><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theme" Target="../theme/theme36.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4.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theme" Target="../theme/theme37.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25.xml"/><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theme" Target="../theme/theme38.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36.xml"/><Relationship Id="rId13" Type="http://schemas.openxmlformats.org/officeDocument/2006/relationships/slideLayout" Target="../slideLayouts/slideLayout441.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slideLayout" Target="../slideLayouts/slideLayout440.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em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44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0.xml"/><Relationship Id="rId13" Type="http://schemas.openxmlformats.org/officeDocument/2006/relationships/theme" Target="../theme/theme41.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slideLayout" Target="../slideLayouts/slideLayout454.xml"/><Relationship Id="rId2" Type="http://schemas.openxmlformats.org/officeDocument/2006/relationships/slideLayout" Target="../slideLayouts/slideLayout444.xml"/><Relationship Id="rId16" Type="http://schemas.openxmlformats.org/officeDocument/2006/relationships/image" Target="../media/image3.png"/><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5" Type="http://schemas.openxmlformats.org/officeDocument/2006/relationships/image" Target="../media/image2.png"/><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 Id="rId14" Type="http://schemas.openxmlformats.org/officeDocument/2006/relationships/image" Target="../media/image1.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2.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2.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theme" Target="../theme/theme43.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slideLayout" Target="../slideLayouts/slideLayout477.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 Id="rId14" Type="http://schemas.openxmlformats.org/officeDocument/2006/relationships/image" Target="../media/image19.jpe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5.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4.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5.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theme" Target="../theme/theme46.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slideLayout" Target="../slideLayouts/slideLayout511.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9.xml"/><Relationship Id="rId3" Type="http://schemas.openxmlformats.org/officeDocument/2006/relationships/slideLayout" Target="../slideLayouts/slideLayout514.xml"/><Relationship Id="rId7" Type="http://schemas.openxmlformats.org/officeDocument/2006/relationships/slideLayout" Target="../slideLayouts/slideLayout518.xml"/><Relationship Id="rId12" Type="http://schemas.openxmlformats.org/officeDocument/2006/relationships/theme" Target="../theme/theme47.xml"/><Relationship Id="rId2" Type="http://schemas.openxmlformats.org/officeDocument/2006/relationships/slideLayout" Target="../slideLayouts/slideLayout513.xml"/><Relationship Id="rId1" Type="http://schemas.openxmlformats.org/officeDocument/2006/relationships/slideLayout" Target="../slideLayouts/slideLayout512.xml"/><Relationship Id="rId6" Type="http://schemas.openxmlformats.org/officeDocument/2006/relationships/slideLayout" Target="../slideLayouts/slideLayout517.xml"/><Relationship Id="rId11" Type="http://schemas.openxmlformats.org/officeDocument/2006/relationships/slideLayout" Target="../slideLayouts/slideLayout522.xml"/><Relationship Id="rId5" Type="http://schemas.openxmlformats.org/officeDocument/2006/relationships/slideLayout" Target="../slideLayouts/slideLayout516.xml"/><Relationship Id="rId10" Type="http://schemas.openxmlformats.org/officeDocument/2006/relationships/slideLayout" Target="../slideLayouts/slideLayout521.xml"/><Relationship Id="rId4" Type="http://schemas.openxmlformats.org/officeDocument/2006/relationships/slideLayout" Target="../slideLayouts/slideLayout515.xml"/><Relationship Id="rId9" Type="http://schemas.openxmlformats.org/officeDocument/2006/relationships/slideLayout" Target="../slideLayouts/slideLayout52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image" Target="../media/image1.png"/><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theme" Target="../theme/theme48.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5" Type="http://schemas.openxmlformats.org/officeDocument/2006/relationships/image" Target="../media/image3.png"/><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 Id="rId14" Type="http://schemas.openxmlformats.org/officeDocument/2006/relationships/image" Target="../media/image2.png"/></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5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8.jpe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7.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0.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12.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4.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52CEEB2E-12AC-4A4B-932F-60DBCA00C1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72" r:id="rId1"/>
    <p:sldLayoutId id="2147487173" r:id="rId2"/>
    <p:sldLayoutId id="2147487174" r:id="rId3"/>
    <p:sldLayoutId id="2147487175" r:id="rId4"/>
    <p:sldLayoutId id="2147487176" r:id="rId5"/>
    <p:sldLayoutId id="2147487177" r:id="rId6"/>
    <p:sldLayoutId id="2147487178" r:id="rId7"/>
    <p:sldLayoutId id="2147487179" r:id="rId8"/>
    <p:sldLayoutId id="2147487180" r:id="rId9"/>
    <p:sldLayoutId id="2147487181" r:id="rId10"/>
    <p:sldLayoutId id="214748718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88834" name="Rectangle 1026"/>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66915" name="Rectangle 1027"/>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8836" name="Rectangle 1028"/>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pitchFamily="21" charset="0"/>
                <a:ea typeface="ＭＳ Ｐゴシック"/>
                <a:cs typeface="ＭＳ Ｐゴシック"/>
              </a:defRPr>
            </a:lvl1pPr>
          </a:lstStyle>
          <a:p>
            <a:pPr>
              <a:defRPr/>
            </a:pPr>
            <a:endParaRPr lang="en-US"/>
          </a:p>
        </p:txBody>
      </p:sp>
      <p:sp>
        <p:nvSpPr>
          <p:cNvPr id="888837" name="Rectangle 1029"/>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pitchFamily="21" charset="0"/>
                <a:ea typeface="ＭＳ Ｐゴシック"/>
                <a:cs typeface="ＭＳ Ｐゴシック"/>
              </a:defRPr>
            </a:lvl1pPr>
          </a:lstStyle>
          <a:p>
            <a:pPr>
              <a:defRPr/>
            </a:pPr>
            <a:endParaRPr lang="en-US"/>
          </a:p>
        </p:txBody>
      </p:sp>
      <p:sp>
        <p:nvSpPr>
          <p:cNvPr id="888838" name="Rectangle 1030"/>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a:defRPr/>
            </a:pPr>
            <a:fld id="{48C64B4A-D458-5547-B65F-FF66212370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24" r:id="rId1"/>
    <p:sldLayoutId id="2147487425" r:id="rId2"/>
    <p:sldLayoutId id="2147487426" r:id="rId3"/>
    <p:sldLayoutId id="2147487427" r:id="rId4"/>
    <p:sldLayoutId id="2147487428" r:id="rId5"/>
    <p:sldLayoutId id="2147487429" r:id="rId6"/>
    <p:sldLayoutId id="2147487430" r:id="rId7"/>
    <p:sldLayoutId id="2147487431" r:id="rId8"/>
    <p:sldLayoutId id="2147487432" r:id="rId9"/>
    <p:sldLayoutId id="2147487433" r:id="rId10"/>
    <p:sldLayoutId id="2147487434"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570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570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570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21" charset="-52"/>
                <a:ea typeface="ＭＳ Ｐゴシック"/>
                <a:cs typeface="ＭＳ Ｐゴシック"/>
              </a:defRPr>
            </a:lvl1pPr>
          </a:lstStyle>
          <a:p>
            <a:pPr>
              <a:defRPr/>
            </a:pPr>
            <a:endParaRPr lang="en-US"/>
          </a:p>
        </p:txBody>
      </p:sp>
      <p:sp>
        <p:nvSpPr>
          <p:cNvPr id="8570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pitchFamily="21" charset="-52"/>
                <a:ea typeface="ＭＳ Ｐゴシック"/>
                <a:cs typeface="ＭＳ Ｐゴシック"/>
              </a:defRPr>
            </a:lvl1pPr>
          </a:lstStyle>
          <a:p>
            <a:pPr>
              <a:defRPr/>
            </a:pPr>
            <a:endParaRPr lang="en-US"/>
          </a:p>
        </p:txBody>
      </p:sp>
      <p:sp>
        <p:nvSpPr>
          <p:cNvPr id="8570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a:defRPr/>
            </a:pPr>
            <a:fld id="{51718A61-3ADC-BF44-BFB4-F10ACDAE19D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435" r:id="rId1"/>
    <p:sldLayoutId id="2147487436" r:id="rId2"/>
    <p:sldLayoutId id="2147487437" r:id="rId3"/>
    <p:sldLayoutId id="2147487438" r:id="rId4"/>
    <p:sldLayoutId id="2147487439" r:id="rId5"/>
    <p:sldLayoutId id="2147487440" r:id="rId6"/>
    <p:sldLayoutId id="2147487441" r:id="rId7"/>
    <p:sldLayoutId id="2147487442" r:id="rId8"/>
    <p:sldLayoutId id="2147487443" r:id="rId9"/>
    <p:sldLayoutId id="2147487444" r:id="rId10"/>
    <p:sldLayoutId id="2147487445"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1490" name="Group 2"/>
          <p:cNvGrpSpPr>
            <a:grpSpLocks/>
          </p:cNvGrpSpPr>
          <p:nvPr/>
        </p:nvGrpSpPr>
        <p:grpSpPr bwMode="auto">
          <a:xfrm>
            <a:off x="228600" y="228600"/>
            <a:ext cx="8686800" cy="5943600"/>
            <a:chOff x="144" y="144"/>
            <a:chExt cx="5472" cy="3744"/>
          </a:xfrm>
        </p:grpSpPr>
        <p:sp>
          <p:nvSpPr>
            <p:cNvPr id="19149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eaLnBrk="1" hangingPunct="1"/>
              <a:endParaRPr lang="en-US">
                <a:solidFill>
                  <a:srgbClr val="FFFFFF"/>
                </a:solidFill>
                <a:latin typeface="Times New Roman" charset="0"/>
              </a:endParaRPr>
            </a:p>
          </p:txBody>
        </p:sp>
        <p:sp>
          <p:nvSpPr>
            <p:cNvPr id="19149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eaLnBrk="1" hangingPunct="1"/>
              <a:endParaRPr lang="en-US">
                <a:solidFill>
                  <a:srgbClr val="FFFFFF"/>
                </a:solidFill>
                <a:latin typeface="Times New Roman" charset="0"/>
              </a:endParaRPr>
            </a:p>
          </p:txBody>
        </p:sp>
        <p:sp>
          <p:nvSpPr>
            <p:cNvPr id="191498"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91491"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91492"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4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pitchFamily="21" charset="0"/>
                <a:ea typeface="+mn-ea"/>
                <a:cs typeface="+mn-cs"/>
              </a:defRPr>
            </a:lvl1pPr>
          </a:lstStyle>
          <a:p>
            <a:pPr>
              <a:defRPr/>
            </a:pPr>
            <a:endParaRPr lang="en-US"/>
          </a:p>
        </p:txBody>
      </p:sp>
      <p:sp>
        <p:nvSpPr>
          <p:cNvPr id="794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pitchFamily="21" charset="0"/>
                <a:ea typeface="+mn-ea"/>
                <a:cs typeface="+mn-cs"/>
              </a:defRPr>
            </a:lvl1pPr>
          </a:lstStyle>
          <a:p>
            <a:pPr>
              <a:defRPr/>
            </a:pPr>
            <a:endParaRPr lang="en-US"/>
          </a:p>
        </p:txBody>
      </p:sp>
      <p:sp>
        <p:nvSpPr>
          <p:cNvPr id="794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Arial" charset="0"/>
              </a:defRPr>
            </a:lvl1pPr>
          </a:lstStyle>
          <a:p>
            <a:pPr>
              <a:defRPr/>
            </a:pPr>
            <a:fld id="{A9C8BB31-E293-454D-8112-CC985EECDE5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446" r:id="rId1"/>
    <p:sldLayoutId id="2147487273" r:id="rId2"/>
    <p:sldLayoutId id="2147487274" r:id="rId3"/>
    <p:sldLayoutId id="2147487275" r:id="rId4"/>
    <p:sldLayoutId id="2147487276" r:id="rId5"/>
    <p:sldLayoutId id="2147487277" r:id="rId6"/>
    <p:sldLayoutId id="2147487278" r:id="rId7"/>
    <p:sldLayoutId id="2147487279" r:id="rId8"/>
    <p:sldLayoutId id="2147487280" r:id="rId9"/>
    <p:sldLayoutId id="2147487281" r:id="rId10"/>
    <p:sldLayoutId id="2147487282"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811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1812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1812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1812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03114FF6-B9B3-9C4A-8A6A-42175D5C18E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447" r:id="rId1"/>
    <p:sldLayoutId id="2147487448" r:id="rId2"/>
    <p:sldLayoutId id="2147487449" r:id="rId3"/>
    <p:sldLayoutId id="2147487450" r:id="rId4"/>
    <p:sldLayoutId id="2147487451" r:id="rId5"/>
    <p:sldLayoutId id="2147487452" r:id="rId6"/>
    <p:sldLayoutId id="2147487453" r:id="rId7"/>
    <p:sldLayoutId id="2147487454" r:id="rId8"/>
    <p:sldLayoutId id="2147487455" r:id="rId9"/>
    <p:sldLayoutId id="2147487456"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304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C42F9E9B-40B5-3D46-B10C-05F3FDC0A02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58" r:id="rId1"/>
    <p:sldLayoutId id="2147487459" r:id="rId2"/>
    <p:sldLayoutId id="2147487460" r:id="rId3"/>
    <p:sldLayoutId id="2147487461" r:id="rId4"/>
    <p:sldLayoutId id="2147487462" r:id="rId5"/>
    <p:sldLayoutId id="2147487463" r:id="rId6"/>
    <p:sldLayoutId id="2147487464" r:id="rId7"/>
    <p:sldLayoutId id="2147487465" r:id="rId8"/>
    <p:sldLayoutId id="2147487466" r:id="rId9"/>
    <p:sldLayoutId id="2147487467" r:id="rId10"/>
    <p:sldLayoutId id="2147487468"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2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2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8A871BD-58C0-B843-8F49-57FD52A2EBF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09" r:id="rId1"/>
    <p:sldLayoutId id="2147487310" r:id="rId2"/>
    <p:sldLayoutId id="2147487311" r:id="rId3"/>
    <p:sldLayoutId id="2147487312" r:id="rId4"/>
    <p:sldLayoutId id="2147487313" r:id="rId5"/>
    <p:sldLayoutId id="2147487314" r:id="rId6"/>
    <p:sldLayoutId id="2147487315" r:id="rId7"/>
    <p:sldLayoutId id="2147487316" r:id="rId8"/>
    <p:sldLayoutId id="2147487317" r:id="rId9"/>
    <p:sldLayoutId id="2147487318" r:id="rId10"/>
    <p:sldLayoutId id="214748731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9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340B75D-9EA7-034F-8D0C-E33CED27F1E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20" r:id="rId1"/>
    <p:sldLayoutId id="2147487321" r:id="rId2"/>
    <p:sldLayoutId id="2147487322" r:id="rId3"/>
    <p:sldLayoutId id="2147487323" r:id="rId4"/>
    <p:sldLayoutId id="2147487324" r:id="rId5"/>
    <p:sldLayoutId id="2147487325" r:id="rId6"/>
    <p:sldLayoutId id="2147487326" r:id="rId7"/>
    <p:sldLayoutId id="2147487327" r:id="rId8"/>
    <p:sldLayoutId id="2147487328" r:id="rId9"/>
    <p:sldLayoutId id="2147487329" r:id="rId10"/>
    <p:sldLayoutId id="2147487330" r:id="rId11"/>
    <p:sldLayoutId id="2147487331" r:id="rId12"/>
    <p:sldLayoutId id="21474873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0274"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0275"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63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1" charset="0"/>
                <a:ea typeface="+mn-ea"/>
                <a:cs typeface="+mn-cs"/>
              </a:defRPr>
            </a:lvl1pPr>
          </a:lstStyle>
          <a:p>
            <a:pPr>
              <a:defRPr/>
            </a:pPr>
            <a:endParaRPr lang="en-US"/>
          </a:p>
        </p:txBody>
      </p:sp>
      <p:sp>
        <p:nvSpPr>
          <p:cNvPr id="8263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1" charset="0"/>
                <a:ea typeface="+mn-ea"/>
                <a:cs typeface="+mn-cs"/>
              </a:defRPr>
            </a:lvl1pPr>
          </a:lstStyle>
          <a:p>
            <a:pPr>
              <a:defRPr/>
            </a:pPr>
            <a:endParaRPr lang="en-US"/>
          </a:p>
        </p:txBody>
      </p:sp>
      <p:sp>
        <p:nvSpPr>
          <p:cNvPr id="8263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121799D1-ED9D-CD4C-9C9C-C41057DAD0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33" r:id="rId1"/>
    <p:sldLayoutId id="2147487334" r:id="rId2"/>
    <p:sldLayoutId id="2147487335" r:id="rId3"/>
    <p:sldLayoutId id="2147487336" r:id="rId4"/>
    <p:sldLayoutId id="2147487337" r:id="rId5"/>
    <p:sldLayoutId id="2147487338" r:id="rId6"/>
    <p:sldLayoutId id="2147487339" r:id="rId7"/>
    <p:sldLayoutId id="2147487340" r:id="rId8"/>
    <p:sldLayoutId id="2147487341" r:id="rId9"/>
    <p:sldLayoutId id="2147487342" r:id="rId10"/>
    <p:sldLayoutId id="2147487343" r:id="rId11"/>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7493" r:id="rId1"/>
    <p:sldLayoutId id="2147487494" r:id="rId2"/>
    <p:sldLayoutId id="2147487495" r:id="rId3"/>
    <p:sldLayoutId id="2147487496" r:id="rId4"/>
    <p:sldLayoutId id="2147487497" r:id="rId5"/>
    <p:sldLayoutId id="2147487498" r:id="rId6"/>
    <p:sldLayoutId id="2147487499" r:id="rId7"/>
    <p:sldLayoutId id="2147487500" r:id="rId8"/>
    <p:sldLayoutId id="2147487501" r:id="rId9"/>
    <p:sldLayoutId id="2147487502" r:id="rId10"/>
    <p:sldLayoutId id="2147487503"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48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459A7E3C-7C3A-0449-9265-249947A7545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504" r:id="rId1"/>
    <p:sldLayoutId id="2147487505" r:id="rId2"/>
    <p:sldLayoutId id="2147487506" r:id="rId3"/>
    <p:sldLayoutId id="2147487507" r:id="rId4"/>
    <p:sldLayoutId id="2147487508" r:id="rId5"/>
    <p:sldLayoutId id="2147487509" r:id="rId6"/>
    <p:sldLayoutId id="2147487510" r:id="rId7"/>
    <p:sldLayoutId id="2147487511" r:id="rId8"/>
    <p:sldLayoutId id="2147487512" r:id="rId9"/>
    <p:sldLayoutId id="2147487513" r:id="rId10"/>
    <p:sldLayoutId id="2147487514"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37899"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Comic Sans MS" pitchFamily="21" charset="0"/>
                <a:ea typeface="+mn-ea"/>
                <a:cs typeface="+mn-cs"/>
              </a:endParaRPr>
            </a:p>
          </p:txBody>
        </p:sp>
        <p:sp>
          <p:nvSpPr>
            <p:cNvPr id="37901"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902"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37904"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37906"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08"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Comic Sans MS" pitchFamily="21" charset="0"/>
                <a:ea typeface="+mn-ea"/>
                <a:cs typeface="+mn-cs"/>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Comic Sans MS" pitchFamily="21" charset="0"/>
                  <a:ea typeface="+mn-ea"/>
                  <a:cs typeface="+mn-cs"/>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a:defRPr/>
            </a:pPr>
            <a:fld id="{E00960D4-49A9-2943-B436-72CF814A2DC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77" r:id="rId1"/>
    <p:sldLayoutId id="2147487205" r:id="rId2"/>
    <p:sldLayoutId id="2147487206" r:id="rId3"/>
    <p:sldLayoutId id="2147487207" r:id="rId4"/>
    <p:sldLayoutId id="2147487208" r:id="rId5"/>
    <p:sldLayoutId id="2147487209" r:id="rId6"/>
    <p:sldLayoutId id="2147487210" r:id="rId7"/>
    <p:sldLayoutId id="2147487211" r:id="rId8"/>
    <p:sldLayoutId id="2147487212" r:id="rId9"/>
    <p:sldLayoutId id="2147487213" r:id="rId10"/>
    <p:sldLayoutId id="214748721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n-cs"/>
              </a:defRPr>
            </a:lvl1pPr>
          </a:lstStyle>
          <a:p>
            <a:pPr>
              <a:defRPr/>
            </a:pPr>
            <a:fld id="{B1100324-858C-0F4D-8DBA-FAB9B5CA12C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15" r:id="rId1"/>
    <p:sldLayoutId id="2147487516" r:id="rId2"/>
    <p:sldLayoutId id="2147487517" r:id="rId3"/>
    <p:sldLayoutId id="2147487518" r:id="rId4"/>
    <p:sldLayoutId id="2147487519" r:id="rId5"/>
    <p:sldLayoutId id="2147487520" r:id="rId6"/>
    <p:sldLayoutId id="2147487521" r:id="rId7"/>
    <p:sldLayoutId id="2147487522" r:id="rId8"/>
    <p:sldLayoutId id="2147487523" r:id="rId9"/>
    <p:sldLayoutId id="2147487524" r:id="rId10"/>
    <p:sldLayoutId id="214748752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B45EFC8-3439-594A-A514-7460ED13153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38" r:id="rId1"/>
    <p:sldLayoutId id="2147487539" r:id="rId2"/>
    <p:sldLayoutId id="2147487540" r:id="rId3"/>
    <p:sldLayoutId id="2147487541" r:id="rId4"/>
    <p:sldLayoutId id="2147487542" r:id="rId5"/>
    <p:sldLayoutId id="2147487543" r:id="rId6"/>
    <p:sldLayoutId id="2147487544" r:id="rId7"/>
    <p:sldLayoutId id="2147487545" r:id="rId8"/>
    <p:sldLayoutId id="2147487546" r:id="rId9"/>
    <p:sldLayoutId id="2147487547" r:id="rId10"/>
    <p:sldLayoutId id="2147487548" r:id="rId11"/>
    <p:sldLayoutId id="2147487549"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97314"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97323"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Comic Sans MS" pitchFamily="21" charset="0"/>
              </a:endParaRPr>
            </a:p>
          </p:txBody>
        </p:sp>
        <p:sp>
          <p:nvSpPr>
            <p:cNvPr id="397325"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97326"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97328"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97330"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97332"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9733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9733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Comic Sans MS" pitchFamily="21"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9734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97345"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9734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grpSp>
          <p:nvGrpSpPr>
            <p:cNvPr id="397356"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1" charset="0"/>
                <a:ea typeface="+mn-ea"/>
                <a:cs typeface="+mn-cs"/>
              </a:defRPr>
            </a:lvl1pPr>
          </a:lstStyle>
          <a:p>
            <a:pPr>
              <a:defRPr/>
            </a:pPr>
            <a:endParaRPr lang="en-US"/>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1" charset="0"/>
                <a:ea typeface="+mn-ea"/>
                <a:cs typeface="+mn-cs"/>
              </a:defRPr>
            </a:lvl1pPr>
          </a:lstStyle>
          <a:p>
            <a:pPr>
              <a:defRPr/>
            </a:pPr>
            <a:endParaRPr lang="en-US"/>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51F56979-BF03-E948-B3C8-2B98D2EC80A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561" r:id="rId1"/>
    <p:sldLayoutId id="2147487344" r:id="rId2"/>
    <p:sldLayoutId id="2147487345" r:id="rId3"/>
    <p:sldLayoutId id="2147487346" r:id="rId4"/>
    <p:sldLayoutId id="2147487347" r:id="rId5"/>
    <p:sldLayoutId id="2147487348" r:id="rId6"/>
    <p:sldLayoutId id="2147487349" r:id="rId7"/>
    <p:sldLayoutId id="2147487350" r:id="rId8"/>
    <p:sldLayoutId id="2147487351" r:id="rId9"/>
    <p:sldLayoutId id="2147487352" r:id="rId10"/>
    <p:sldLayoutId id="214748735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096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4096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F4992CB9-B611-CE40-B9B9-3CD7D245A616}" type="slidenum">
              <a:rPr lang="en-US"/>
              <a:pPr>
                <a:defRPr/>
              </a:pPr>
              <a:t>‹#›</a:t>
            </a:fld>
            <a:endParaRPr lang="en-US"/>
          </a:p>
        </p:txBody>
      </p:sp>
      <p:sp>
        <p:nvSpPr>
          <p:cNvPr id="4096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562" r:id="rId1"/>
    <p:sldLayoutId id="2147487563" r:id="rId2"/>
    <p:sldLayoutId id="2147487564" r:id="rId3"/>
    <p:sldLayoutId id="2147487565" r:id="rId4"/>
    <p:sldLayoutId id="2147487566" r:id="rId5"/>
    <p:sldLayoutId id="2147487567" r:id="rId6"/>
    <p:sldLayoutId id="2147487568" r:id="rId7"/>
    <p:sldLayoutId id="2147487569" r:id="rId8"/>
    <p:sldLayoutId id="2147487570" r:id="rId9"/>
    <p:sldLayoutId id="2147487571" r:id="rId10"/>
    <p:sldLayoutId id="2147487572" r:id="rId11"/>
    <p:sldLayoutId id="214748757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2291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291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ABDAF86F-5746-2340-B13A-2820315E7B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74" r:id="rId1"/>
    <p:sldLayoutId id="2147487575" r:id="rId2"/>
    <p:sldLayoutId id="2147487576" r:id="rId3"/>
    <p:sldLayoutId id="2147487577" r:id="rId4"/>
    <p:sldLayoutId id="2147487578" r:id="rId5"/>
    <p:sldLayoutId id="2147487579" r:id="rId6"/>
    <p:sldLayoutId id="2147487580" r:id="rId7"/>
    <p:sldLayoutId id="2147487581" r:id="rId8"/>
    <p:sldLayoutId id="2147487582" r:id="rId9"/>
    <p:sldLayoutId id="2147487583" r:id="rId10"/>
    <p:sldLayoutId id="214748758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5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5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25F443C9-F19F-8344-9E9A-286B48A4755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54" r:id="rId1"/>
    <p:sldLayoutId id="2147487355" r:id="rId2"/>
    <p:sldLayoutId id="2147487356" r:id="rId3"/>
    <p:sldLayoutId id="2147487357" r:id="rId4"/>
    <p:sldLayoutId id="2147487358" r:id="rId5"/>
    <p:sldLayoutId id="2147487359" r:id="rId6"/>
    <p:sldLayoutId id="2147487360" r:id="rId7"/>
    <p:sldLayoutId id="2147487361" r:id="rId8"/>
    <p:sldLayoutId id="2147487362" r:id="rId9"/>
    <p:sldLayoutId id="2147487363" r:id="rId10"/>
    <p:sldLayoutId id="2147487364" r:id="rId11"/>
    <p:sldLayoutId id="2147487365"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85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4CCBAC21-6631-2145-8AC1-98D1D030416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85" r:id="rId1"/>
    <p:sldLayoutId id="2147487586" r:id="rId2"/>
    <p:sldLayoutId id="2147487587" r:id="rId3"/>
    <p:sldLayoutId id="2147487588" r:id="rId4"/>
    <p:sldLayoutId id="2147487589" r:id="rId5"/>
    <p:sldLayoutId id="2147487590" r:id="rId6"/>
    <p:sldLayoutId id="2147487591" r:id="rId7"/>
    <p:sldLayoutId id="2147487592" r:id="rId8"/>
    <p:sldLayoutId id="2147487593" r:id="rId9"/>
    <p:sldLayoutId id="2147487594" r:id="rId10"/>
    <p:sldLayoutId id="2147487595"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2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2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63CAF1ED-EF2E-4942-A622-C9313E02EDE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66" r:id="rId1"/>
    <p:sldLayoutId id="2147487367" r:id="rId2"/>
    <p:sldLayoutId id="2147487368" r:id="rId3"/>
    <p:sldLayoutId id="2147487369" r:id="rId4"/>
    <p:sldLayoutId id="2147487370" r:id="rId5"/>
    <p:sldLayoutId id="2147487371" r:id="rId6"/>
    <p:sldLayoutId id="2147487372" r:id="rId7"/>
    <p:sldLayoutId id="2147487373" r:id="rId8"/>
    <p:sldLayoutId id="2147487374" r:id="rId9"/>
    <p:sldLayoutId id="2147487375" r:id="rId10"/>
    <p:sldLayoutId id="214748737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504088969"/>
      </p:ext>
    </p:extLst>
  </p:cSld>
  <p:clrMap bg1="dk2" tx1="lt1" bg2="dk1" tx2="lt2" accent1="accent1" accent2="accent2" accent3="accent3" accent4="accent4" accent5="accent5" accent6="accent6" hlink="hlink" folHlink="folHlink"/>
  <p:sldLayoutIdLst>
    <p:sldLayoutId id="2147487611" r:id="rId1"/>
    <p:sldLayoutId id="2147487612" r:id="rId2"/>
    <p:sldLayoutId id="2147487613" r:id="rId3"/>
    <p:sldLayoutId id="2147487614" r:id="rId4"/>
    <p:sldLayoutId id="2147487615" r:id="rId5"/>
    <p:sldLayoutId id="2147487616" r:id="rId6"/>
    <p:sldLayoutId id="2147487617" r:id="rId7"/>
    <p:sldLayoutId id="2147487618" r:id="rId8"/>
    <p:sldLayoutId id="2147487619" r:id="rId9"/>
    <p:sldLayoutId id="2147487620" r:id="rId10"/>
    <p:sldLayoutId id="214748762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459FFFE-7C25-C541-A64A-3A8622D6DF6D}" type="slidenum">
              <a:rPr lang="en-US"/>
              <a:pPr>
                <a:defRPr/>
              </a:pPr>
              <a:t>‹#›</a:t>
            </a:fld>
            <a:endParaRPr lang="en-US"/>
          </a:p>
        </p:txBody>
      </p:sp>
    </p:spTree>
    <p:extLst>
      <p:ext uri="{BB962C8B-B14F-4D97-AF65-F5344CB8AC3E}">
        <p14:creationId xmlns:p14="http://schemas.microsoft.com/office/powerpoint/2010/main" val="3154476346"/>
      </p:ext>
    </p:extLst>
  </p:cSld>
  <p:clrMap bg1="lt1" tx1="dk1" bg2="lt2" tx2="dk2" accent1="accent1" accent2="accent2" accent3="accent3" accent4="accent4" accent5="accent5" accent6="accent6" hlink="hlink" folHlink="folHlink"/>
  <p:sldLayoutIdLst>
    <p:sldLayoutId id="2147487623" r:id="rId1"/>
    <p:sldLayoutId id="2147487624" r:id="rId2"/>
    <p:sldLayoutId id="2147487625" r:id="rId3"/>
    <p:sldLayoutId id="2147487626" r:id="rId4"/>
    <p:sldLayoutId id="2147487627" r:id="rId5"/>
    <p:sldLayoutId id="2147487628" r:id="rId6"/>
    <p:sldLayoutId id="2147487629" r:id="rId7"/>
    <p:sldLayoutId id="2147487630" r:id="rId8"/>
    <p:sldLayoutId id="2147487631" r:id="rId9"/>
    <p:sldLayoutId id="2147487632" r:id="rId10"/>
    <p:sldLayoutId id="2147487633"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55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55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55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defRPr sz="1400">
                <a:latin typeface="Century Gothic" pitchFamily="21" charset="0"/>
                <a:ea typeface="+mn-ea"/>
                <a:cs typeface="+mn-cs"/>
              </a:defRPr>
            </a:lvl1pPr>
          </a:lstStyle>
          <a:p>
            <a:pPr>
              <a:defRPr/>
            </a:pPr>
            <a:endParaRPr lang="en-US"/>
          </a:p>
        </p:txBody>
      </p:sp>
      <p:sp>
        <p:nvSpPr>
          <p:cNvPr id="10455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ctr">
              <a:defRPr sz="1400">
                <a:latin typeface="Century Gothic" pitchFamily="21" charset="0"/>
                <a:ea typeface="+mn-ea"/>
                <a:cs typeface="+mn-cs"/>
              </a:defRPr>
            </a:lvl1pPr>
          </a:lstStyle>
          <a:p>
            <a:pPr>
              <a:defRPr/>
            </a:pPr>
            <a:endParaRPr lang="en-US"/>
          </a:p>
        </p:txBody>
      </p:sp>
      <p:sp>
        <p:nvSpPr>
          <p:cNvPr id="10455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r">
              <a:defRPr sz="1400">
                <a:latin typeface="Century Gothic" charset="0"/>
                <a:ea typeface="Osaka" charset="0"/>
                <a:cs typeface="Osaka" charset="0"/>
              </a:defRPr>
            </a:lvl1pPr>
          </a:lstStyle>
          <a:p>
            <a:pPr>
              <a:defRPr/>
            </a:pPr>
            <a:fld id="{5AAFE0FD-29EB-A24F-BF78-B7C3B131F42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78" r:id="rId1"/>
    <p:sldLayoutId id="2147487215" r:id="rId2"/>
    <p:sldLayoutId id="2147487216" r:id="rId3"/>
    <p:sldLayoutId id="2147487217" r:id="rId4"/>
    <p:sldLayoutId id="2147487218" r:id="rId5"/>
    <p:sldLayoutId id="2147487219" r:id="rId6"/>
    <p:sldLayoutId id="2147487220" r:id="rId7"/>
    <p:sldLayoutId id="2147487221" r:id="rId8"/>
    <p:sldLayoutId id="2147487222" r:id="rId9"/>
    <p:sldLayoutId id="2147487223" r:id="rId10"/>
    <p:sldLayoutId id="2147487224"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Monotype Sorts" charset="0"/>
        <a:buChar char="k"/>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i"/>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k"/>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i"/>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k"/>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814175329"/>
      </p:ext>
    </p:extLst>
  </p:cSld>
  <p:clrMap bg1="lt1" tx1="dk1" bg2="lt2" tx2="dk2" accent1="accent1" accent2="accent2" accent3="accent3" accent4="accent4" accent5="accent5" accent6="accent6" hlink="hlink" folHlink="folHlink"/>
  <p:sldLayoutIdLst>
    <p:sldLayoutId id="2147487635" r:id="rId1"/>
    <p:sldLayoutId id="2147487636" r:id="rId2"/>
    <p:sldLayoutId id="2147487637" r:id="rId3"/>
    <p:sldLayoutId id="2147487638" r:id="rId4"/>
    <p:sldLayoutId id="2147487639" r:id="rId5"/>
    <p:sldLayoutId id="2147487640" r:id="rId6"/>
    <p:sldLayoutId id="2147487641" r:id="rId7"/>
    <p:sldLayoutId id="2147487642" r:id="rId8"/>
    <p:sldLayoutId id="2147487643" r:id="rId9"/>
    <p:sldLayoutId id="2147487644" r:id="rId10"/>
    <p:sldLayoutId id="2147487645" r:id="rId11"/>
    <p:sldLayoutId id="2147487646" r:id="rId12"/>
    <p:sldLayoutId id="214748764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899"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1"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7902"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4"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6"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8"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B497C377-43C6-C044-8BA3-05BE9DA33369}"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648193811"/>
      </p:ext>
    </p:extLst>
  </p:cSld>
  <p:clrMap bg1="dk2" tx1="lt1" bg2="dk1" tx2="lt2" accent1="accent1" accent2="accent2" accent3="accent3" accent4="accent4" accent5="accent5" accent6="accent6" hlink="hlink" folHlink="folHlink"/>
  <p:sldLayoutIdLst>
    <p:sldLayoutId id="2147487649" r:id="rId1"/>
    <p:sldLayoutId id="2147487650" r:id="rId2"/>
    <p:sldLayoutId id="2147487651" r:id="rId3"/>
    <p:sldLayoutId id="2147487652" r:id="rId4"/>
    <p:sldLayoutId id="2147487653" r:id="rId5"/>
    <p:sldLayoutId id="2147487654" r:id="rId6"/>
    <p:sldLayoutId id="2147487655" r:id="rId7"/>
    <p:sldLayoutId id="2147487656" r:id="rId8"/>
    <p:sldLayoutId id="2147487657" r:id="rId9"/>
    <p:sldLayoutId id="2147487658" r:id="rId10"/>
    <p:sldLayoutId id="214748765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F8F4AD73-C4A0-AA4E-86E0-5DD27119A5EE}"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24468483"/>
      </p:ext>
    </p:extLst>
  </p:cSld>
  <p:clrMap bg1="lt1" tx1="dk1" bg2="lt2" tx2="dk2" accent1="accent1" accent2="accent2" accent3="accent3" accent4="accent4" accent5="accent5" accent6="accent6" hlink="hlink" folHlink="folHlink"/>
  <p:sldLayoutIdLst>
    <p:sldLayoutId id="2147487661" r:id="rId1"/>
    <p:sldLayoutId id="2147487662" r:id="rId2"/>
    <p:sldLayoutId id="2147487663" r:id="rId3"/>
    <p:sldLayoutId id="2147487664" r:id="rId4"/>
    <p:sldLayoutId id="2147487665" r:id="rId5"/>
    <p:sldLayoutId id="2147487666" r:id="rId6"/>
    <p:sldLayoutId id="2147487667" r:id="rId7"/>
    <p:sldLayoutId id="2147487668" r:id="rId8"/>
    <p:sldLayoutId id="2147487669" r:id="rId9"/>
    <p:sldLayoutId id="2147487670" r:id="rId10"/>
    <p:sldLayoutId id="2147487671"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5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92D834C7-9E6F-B343-98AB-63947171153C}"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02373433"/>
      </p:ext>
    </p:extLst>
  </p:cSld>
  <p:clrMap bg1="lt1" tx1="dk1" bg2="lt2" tx2="dk2" accent1="accent1" accent2="accent2" accent3="accent3" accent4="accent4" accent5="accent5" accent6="accent6" hlink="hlink" folHlink="folHlink"/>
  <p:sldLayoutIdLst>
    <p:sldLayoutId id="2147487673" r:id="rId1"/>
    <p:sldLayoutId id="2147487674" r:id="rId2"/>
    <p:sldLayoutId id="2147487675" r:id="rId3"/>
    <p:sldLayoutId id="2147487676" r:id="rId4"/>
    <p:sldLayoutId id="2147487677" r:id="rId5"/>
    <p:sldLayoutId id="2147487678" r:id="rId6"/>
    <p:sldLayoutId id="2147487679" r:id="rId7"/>
    <p:sldLayoutId id="2147487680" r:id="rId8"/>
    <p:sldLayoutId id="2147487681" r:id="rId9"/>
    <p:sldLayoutId id="2147487682" r:id="rId10"/>
    <p:sldLayoutId id="2147487683" r:id="rId11"/>
    <p:sldLayoutId id="2147487684" r:id="rId12"/>
    <p:sldLayoutId id="214748768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charset="0"/>
                <a:cs typeface="+mn-cs"/>
              </a:defRPr>
            </a:lvl1pPr>
          </a:lstStyle>
          <a:p>
            <a:pPr defTabSz="914400" eaLnBrk="0" fontAlgn="base" hangingPunct="0">
              <a:spcBef>
                <a:spcPct val="0"/>
              </a:spcBef>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mn-cs"/>
              </a:defRPr>
            </a:lvl1pPr>
          </a:lstStyle>
          <a:p>
            <a:pPr defTabSz="914400" eaLnBrk="0" fontAlgn="base" hangingPunct="0">
              <a:spcBef>
                <a:spcPct val="0"/>
              </a:spcBef>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n-cs"/>
              </a:defRPr>
            </a:lvl1pPr>
          </a:lstStyle>
          <a:p>
            <a:pPr defTabSz="914400" eaLnBrk="0" fontAlgn="base" hangingPunct="0">
              <a:spcBef>
                <a:spcPct val="0"/>
              </a:spcBef>
              <a:spcAft>
                <a:spcPct val="0"/>
              </a:spcAft>
              <a:defRPr/>
            </a:pPr>
            <a:fld id="{FA95AB7F-7DC0-4E4A-B109-4C2CA84E81A6}" type="slidenum">
              <a:rPr lang="en-US">
                <a:ea typeface="ＭＳ Ｐゴシック" charset="0"/>
              </a:rPr>
              <a:pPr defTabSz="914400" eaLnBrk="0" fontAlgn="base" hangingPunct="0">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673881710"/>
      </p:ext>
    </p:extLst>
  </p:cSld>
  <p:clrMap bg1="lt1" tx1="dk1" bg2="lt2" tx2="dk2" accent1="accent1" accent2="accent2" accent3="accent3" accent4="accent4" accent5="accent5" accent6="accent6" hlink="hlink" folHlink="folHlink"/>
  <p:sldLayoutIdLst>
    <p:sldLayoutId id="2147487687" r:id="rId1"/>
    <p:sldLayoutId id="2147487688" r:id="rId2"/>
    <p:sldLayoutId id="2147487689" r:id="rId3"/>
    <p:sldLayoutId id="2147487690" r:id="rId4"/>
    <p:sldLayoutId id="2147487691" r:id="rId5"/>
    <p:sldLayoutId id="2147487692" r:id="rId6"/>
    <p:sldLayoutId id="2147487693" r:id="rId7"/>
    <p:sldLayoutId id="2147487694" r:id="rId8"/>
    <p:sldLayoutId id="2147487695" r:id="rId9"/>
    <p:sldLayoutId id="2147487696" r:id="rId10"/>
    <p:sldLayoutId id="214748769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4853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5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2" charset="0"/>
                <a:ea typeface="+mn-ea"/>
                <a:cs typeface="+mn-cs"/>
              </a:defRPr>
            </a:lvl1pPr>
          </a:lstStyle>
          <a:p>
            <a:pPr defTabSz="914400" eaLnBrk="0" fontAlgn="base" hangingPunct="0">
              <a:spcBef>
                <a:spcPct val="0"/>
              </a:spcBef>
              <a:spcAft>
                <a:spcPct val="0"/>
              </a:spcAft>
              <a:defRPr/>
            </a:pPr>
            <a:endParaRPr 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eaLnBrk="0" fontAlgn="base" hangingPunct="0">
              <a:spcBef>
                <a:spcPct val="0"/>
              </a:spcBef>
              <a:spcAft>
                <a:spcPct val="0"/>
              </a:spcAft>
              <a:defRPr/>
            </a:pPr>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F70997B0-9994-7849-B874-61D378DDFC05}"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16802259"/>
      </p:ext>
    </p:extLst>
  </p:cSld>
  <p:clrMap bg1="lt1" tx1="dk1" bg2="lt2" tx2="dk2" accent1="accent1" accent2="accent2" accent3="accent3" accent4="accent4" accent5="accent5" accent6="accent6" hlink="hlink" folHlink="folHlink"/>
  <p:sldLayoutIdLst>
    <p:sldLayoutId id="2147487699" r:id="rId1"/>
    <p:sldLayoutId id="2147487700" r:id="rId2"/>
    <p:sldLayoutId id="2147487701" r:id="rId3"/>
    <p:sldLayoutId id="2147487702" r:id="rId4"/>
    <p:sldLayoutId id="2147487703" r:id="rId5"/>
    <p:sldLayoutId id="2147487704" r:id="rId6"/>
    <p:sldLayoutId id="2147487705" r:id="rId7"/>
    <p:sldLayoutId id="2147487706" r:id="rId8"/>
    <p:sldLayoutId id="2147487707" r:id="rId9"/>
    <p:sldLayoutId id="2147487708" r:id="rId10"/>
    <p:sldLayoutId id="2147487709" r:id="rId11"/>
    <p:sldLayoutId id="2147487710" r:id="rId12"/>
    <p:sldLayoutId id="2147487711"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5442" name="Group 2"/>
          <p:cNvGrpSpPr>
            <a:grpSpLocks/>
          </p:cNvGrpSpPr>
          <p:nvPr/>
        </p:nvGrpSpPr>
        <p:grpSpPr bwMode="auto">
          <a:xfrm>
            <a:off x="228600" y="228600"/>
            <a:ext cx="8686800" cy="5943600"/>
            <a:chOff x="144" y="144"/>
            <a:chExt cx="5472" cy="3744"/>
          </a:xfrm>
        </p:grpSpPr>
        <p:sp>
          <p:nvSpPr>
            <p:cNvPr id="445448"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45449"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45450"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445443"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45444"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4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pitchFamily="21" charset="0"/>
                <a:ea typeface="+mn-ea"/>
                <a:cs typeface="+mn-cs"/>
              </a:defRPr>
            </a:lvl1pPr>
          </a:lstStyle>
          <a:p>
            <a:pPr defTabSz="914400" fontAlgn="base">
              <a:spcBef>
                <a:spcPct val="0"/>
              </a:spcBef>
              <a:spcAft>
                <a:spcPct val="0"/>
              </a:spcAft>
              <a:defRPr/>
            </a:pPr>
            <a:endParaRPr lang="en-US"/>
          </a:p>
        </p:txBody>
      </p:sp>
      <p:sp>
        <p:nvSpPr>
          <p:cNvPr id="794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pitchFamily="21" charset="0"/>
                <a:ea typeface="+mn-ea"/>
                <a:cs typeface="+mn-cs"/>
              </a:defRPr>
            </a:lvl1pPr>
          </a:lstStyle>
          <a:p>
            <a:pPr defTabSz="914400" fontAlgn="base">
              <a:spcBef>
                <a:spcPct val="0"/>
              </a:spcBef>
              <a:spcAft>
                <a:spcPct val="0"/>
              </a:spcAft>
              <a:defRPr/>
            </a:pPr>
            <a:endParaRPr lang="en-US"/>
          </a:p>
        </p:txBody>
      </p:sp>
      <p:sp>
        <p:nvSpPr>
          <p:cNvPr id="794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Arial" charset="0"/>
              </a:defRPr>
            </a:lvl1pPr>
          </a:lstStyle>
          <a:p>
            <a:pPr defTabSz="914400" fontAlgn="base">
              <a:spcBef>
                <a:spcPct val="0"/>
              </a:spcBef>
              <a:spcAft>
                <a:spcPct val="0"/>
              </a:spcAft>
              <a:defRPr/>
            </a:pPr>
            <a:fld id="{B2EE22D4-813F-0442-B394-E720C91D7D3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10488889"/>
      </p:ext>
    </p:extLst>
  </p:cSld>
  <p:clrMap bg1="dk2" tx1="lt1" bg2="dk1" tx2="lt2" accent1="accent1" accent2="accent2" accent3="accent3" accent4="accent4" accent5="accent5" accent6="accent6" hlink="hlink" folHlink="folHlink"/>
  <p:sldLayoutIdLst>
    <p:sldLayoutId id="2147487713" r:id="rId1"/>
    <p:sldLayoutId id="2147487714" r:id="rId2"/>
    <p:sldLayoutId id="2147487715" r:id="rId3"/>
    <p:sldLayoutId id="2147487716" r:id="rId4"/>
    <p:sldLayoutId id="2147487717" r:id="rId5"/>
    <p:sldLayoutId id="2147487718" r:id="rId6"/>
    <p:sldLayoutId id="2147487719" r:id="rId7"/>
    <p:sldLayoutId id="2147487720" r:id="rId8"/>
    <p:sldLayoutId id="2147487721" r:id="rId9"/>
    <p:sldLayoutId id="2147487722" r:id="rId10"/>
    <p:sldLayoutId id="2147487723"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43000415"/>
      </p:ext>
    </p:extLst>
  </p:cSld>
  <p:clrMap bg1="lt1" tx1="dk1" bg2="lt2" tx2="dk2" accent1="accent1" accent2="accent2" accent3="accent3" accent4="accent4" accent5="accent5" accent6="accent6" hlink="hlink" folHlink="folHlink"/>
  <p:sldLayoutIdLst>
    <p:sldLayoutId id="2147487725" r:id="rId1"/>
    <p:sldLayoutId id="2147487726" r:id="rId2"/>
    <p:sldLayoutId id="2147487727" r:id="rId3"/>
    <p:sldLayoutId id="2147487728" r:id="rId4"/>
    <p:sldLayoutId id="2147487729" r:id="rId5"/>
    <p:sldLayoutId id="2147487730" r:id="rId6"/>
    <p:sldLayoutId id="2147487731" r:id="rId7"/>
    <p:sldLayoutId id="2147487732" r:id="rId8"/>
    <p:sldLayoutId id="2147487733" r:id="rId9"/>
    <p:sldLayoutId id="2147487734" r:id="rId10"/>
    <p:sldLayoutId id="2147487735"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344883772"/>
      </p:ext>
    </p:extLst>
  </p:cSld>
  <p:clrMap bg1="lt1" tx1="dk1" bg2="lt2" tx2="dk2" accent1="accent1" accent2="accent2" accent3="accent3" accent4="accent4" accent5="accent5" accent6="accent6" hlink="hlink" folHlink="folHlink"/>
  <p:sldLayoutIdLst>
    <p:sldLayoutId id="2147487737" r:id="rId1"/>
    <p:sldLayoutId id="2147487738" r:id="rId2"/>
    <p:sldLayoutId id="2147487739" r:id="rId3"/>
    <p:sldLayoutId id="2147487740" r:id="rId4"/>
    <p:sldLayoutId id="2147487741" r:id="rId5"/>
    <p:sldLayoutId id="2147487742" r:id="rId6"/>
    <p:sldLayoutId id="2147487743" r:id="rId7"/>
    <p:sldLayoutId id="2147487744" r:id="rId8"/>
    <p:sldLayoutId id="2147487745" r:id="rId9"/>
    <p:sldLayoutId id="2147487746" r:id="rId10"/>
    <p:sldLayoutId id="2147487747"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8F6018-235F-A745-934C-2135D573D3C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20658117"/>
      </p:ext>
    </p:extLst>
  </p:cSld>
  <p:clrMap bg1="lt1" tx1="dk1" bg2="lt2" tx2="dk2" accent1="accent1" accent2="accent2" accent3="accent3" accent4="accent4" accent5="accent5" accent6="accent6" hlink="hlink" folHlink="folHlink"/>
  <p:sldLayoutIdLst>
    <p:sldLayoutId id="2147487749" r:id="rId1"/>
    <p:sldLayoutId id="2147487750" r:id="rId2"/>
    <p:sldLayoutId id="2147487751" r:id="rId3"/>
    <p:sldLayoutId id="2147487752" r:id="rId4"/>
    <p:sldLayoutId id="2147487753" r:id="rId5"/>
    <p:sldLayoutId id="2147487754" r:id="rId6"/>
    <p:sldLayoutId id="2147487755" r:id="rId7"/>
    <p:sldLayoutId id="2147487756" r:id="rId8"/>
    <p:sldLayoutId id="2147487757" r:id="rId9"/>
    <p:sldLayoutId id="2147487758" r:id="rId10"/>
    <p:sldLayoutId id="2147487759" r:id="rId11"/>
    <p:sldLayoutId id="2147487760" r:id="rId12"/>
    <p:sldLayoutId id="2147487761"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2286000"/>
            <a:ext cx="9144000" cy="3581400"/>
            <a:chOff x="0" y="1968"/>
            <a:chExt cx="5760" cy="2256"/>
          </a:xfrm>
        </p:grpSpPr>
        <p:sp>
          <p:nvSpPr>
            <p:cNvPr id="6247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7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7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7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7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7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7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8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8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8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8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8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8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8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8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8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8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9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9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9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9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9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9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9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9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9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9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0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0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0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0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0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0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0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0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0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0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1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1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1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1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1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1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1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1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1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1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2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2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2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2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2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2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2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2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2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2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3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3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3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3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3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3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grpSp>
      <p:sp>
        <p:nvSpPr>
          <p:cNvPr id="6246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6246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138756"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Helvetica" pitchFamily="21" charset="0"/>
                <a:ea typeface="+mn-ea"/>
                <a:cs typeface="+mn-cs"/>
              </a:defRPr>
            </a:lvl1pPr>
          </a:lstStyle>
          <a:p>
            <a:pPr>
              <a:defRPr/>
            </a:pPr>
            <a:endParaRPr lang="en-US" altLang="ja-JP"/>
          </a:p>
        </p:txBody>
      </p:sp>
      <p:sp>
        <p:nvSpPr>
          <p:cNvPr id="1138757"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pitchFamily="21" charset="0"/>
                <a:ea typeface="+mn-ea"/>
                <a:cs typeface="+mn-cs"/>
              </a:defRPr>
            </a:lvl1pPr>
          </a:lstStyle>
          <a:p>
            <a:pPr>
              <a:defRPr/>
            </a:pPr>
            <a:endParaRPr lang="en-US" altLang="ja-JP"/>
          </a:p>
        </p:txBody>
      </p:sp>
      <p:sp>
        <p:nvSpPr>
          <p:cNvPr id="1138758"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charset="0"/>
                <a:ea typeface="Osaka" charset="0"/>
                <a:cs typeface="Osaka" charset="0"/>
              </a:defRPr>
            </a:lvl1pPr>
          </a:lstStyle>
          <a:p>
            <a:pPr>
              <a:defRPr/>
            </a:pPr>
            <a:fld id="{D4391CF5-0E6E-1340-B092-45340D8F5726}" type="slidenum">
              <a:rPr lang="en-US" altLang="ja-JP"/>
              <a:pPr>
                <a:defRPr/>
              </a:pPr>
              <a:t>‹#›</a:t>
            </a:fld>
            <a:endParaRPr lang="en-US" altLang="ja-JP"/>
          </a:p>
        </p:txBody>
      </p:sp>
      <p:pic>
        <p:nvPicPr>
          <p:cNvPr id="6247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7379" r:id="rId1"/>
    <p:sldLayoutId id="2147487225" r:id="rId2"/>
    <p:sldLayoutId id="2147487226" r:id="rId3"/>
    <p:sldLayoutId id="2147487227" r:id="rId4"/>
    <p:sldLayoutId id="2147487228" r:id="rId5"/>
    <p:sldLayoutId id="2147487229" r:id="rId6"/>
    <p:sldLayoutId id="2147487230" r:id="rId7"/>
    <p:sldLayoutId id="2147487231" r:id="rId8"/>
    <p:sldLayoutId id="2147487232" r:id="rId9"/>
    <p:sldLayoutId id="2147487233" r:id="rId10"/>
    <p:sldLayoutId id="2147487234"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72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44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16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88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pt-BR"/>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omic Sans MS" pitchFamily="-111" charset="0"/>
                <a:ea typeface="+mn-ea"/>
                <a:cs typeface="+mn-cs"/>
              </a:defRPr>
            </a:lvl1pPr>
          </a:lstStyle>
          <a:p>
            <a:pPr defTabSz="914400" eaLnBrk="0" fontAlgn="base" hangingPunct="0">
              <a:spcBef>
                <a:spcPct val="0"/>
              </a:spcBef>
              <a:spcAft>
                <a:spcPct val="0"/>
              </a:spcAft>
              <a:defRPr/>
            </a:pPr>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omic Sans MS" pitchFamily="-111" charset="0"/>
                <a:ea typeface="+mn-ea"/>
                <a:cs typeface="+mn-cs"/>
              </a:defRPr>
            </a:lvl1pPr>
          </a:lstStyle>
          <a:p>
            <a:pPr defTabSz="914400" eaLnBrk="0" fontAlgn="base" hangingPunct="0">
              <a:spcBef>
                <a:spcPct val="0"/>
              </a:spcBef>
              <a:spcAft>
                <a:spcPct val="0"/>
              </a:spcAft>
              <a:defRPr/>
            </a:pPr>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7A0F4ADD-21E9-4442-AFAF-80F4EA844A86}" type="slidenum">
              <a:rPr lang="pt-BR">
                <a:latin typeface="Comic Sans MS" charset="0"/>
                <a:ea typeface="ＭＳ Ｐゴシック" charset="0"/>
                <a:cs typeface="ＭＳ Ｐゴシック" charset="0"/>
              </a:rPr>
              <a:pPr defTabSz="914400" eaLnBrk="0" fontAlgn="base" hangingPunct="0">
                <a:spcBef>
                  <a:spcPct val="0"/>
                </a:spcBef>
                <a:spcAft>
                  <a:spcPct val="0"/>
                </a:spcAft>
                <a:defRPr/>
              </a:pPr>
              <a:t>‹#›</a:t>
            </a:fld>
            <a:endParaRPr lang="pt-BR">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744919004"/>
      </p:ext>
    </p:extLst>
  </p:cSld>
  <p:clrMap bg1="lt1" tx1="dk1" bg2="lt2" tx2="dk2" accent1="accent1" accent2="accent2" accent3="accent3" accent4="accent4" accent5="accent5" accent6="accent6" hlink="hlink" folHlink="folHlink"/>
  <p:sldLayoutIdLst>
    <p:sldLayoutId id="2147487763"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defRPr>
      </a:lvl6pPr>
      <a:lvl7pPr marL="914400" algn="ctr" rtl="0" eaLnBrk="0" fontAlgn="base" hangingPunct="0">
        <a:spcBef>
          <a:spcPct val="0"/>
        </a:spcBef>
        <a:spcAft>
          <a:spcPct val="0"/>
        </a:spcAft>
        <a:defRPr sz="4400">
          <a:solidFill>
            <a:schemeClr val="tx2"/>
          </a:solidFill>
          <a:latin typeface="Verdana" pitchFamily="-111" charset="0"/>
        </a:defRPr>
      </a:lvl7pPr>
      <a:lvl8pPr marL="1371600" algn="ctr" rtl="0" eaLnBrk="0" fontAlgn="base" hangingPunct="0">
        <a:spcBef>
          <a:spcPct val="0"/>
        </a:spcBef>
        <a:spcAft>
          <a:spcPct val="0"/>
        </a:spcAft>
        <a:defRPr sz="4400">
          <a:solidFill>
            <a:schemeClr val="tx2"/>
          </a:solidFill>
          <a:latin typeface="Verdana" pitchFamily="-111" charset="0"/>
        </a:defRPr>
      </a:lvl8pPr>
      <a:lvl9pPr marL="1828800" algn="ctr" rtl="0" eaLnBrk="0" fontAlgn="base" hangingPunct="0">
        <a:spcBef>
          <a:spcPct val="0"/>
        </a:spcBef>
        <a:spcAft>
          <a:spcPct val="0"/>
        </a:spcAft>
        <a:defRPr sz="4400">
          <a:solidFill>
            <a:schemeClr val="tx2"/>
          </a:solidFill>
          <a:latin typeface="Verdana"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EA069ED4-E982-1E4A-947C-63F350557FE8}"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048065290"/>
      </p:ext>
    </p:extLst>
  </p:cSld>
  <p:clrMap bg1="dk2" tx1="lt1" bg2="dk1" tx2="lt2" accent1="accent1" accent2="accent2" accent3="accent3" accent4="accent4" accent5="accent5" accent6="accent6" hlink="hlink" folHlink="folHlink"/>
  <p:sldLayoutIdLst>
    <p:sldLayoutId id="2147487765" r:id="rId1"/>
    <p:sldLayoutId id="2147487766" r:id="rId2"/>
    <p:sldLayoutId id="2147487767" r:id="rId3"/>
    <p:sldLayoutId id="2147487768" r:id="rId4"/>
    <p:sldLayoutId id="2147487769" r:id="rId5"/>
    <p:sldLayoutId id="2147487770" r:id="rId6"/>
    <p:sldLayoutId id="2147487771" r:id="rId7"/>
    <p:sldLayoutId id="2147487772" r:id="rId8"/>
    <p:sldLayoutId id="2147487773" r:id="rId9"/>
    <p:sldLayoutId id="2147487774" r:id="rId10"/>
    <p:sldLayoutId id="2147487775" r:id="rId11"/>
    <p:sldLayoutId id="214748777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9159875" cy="6858000"/>
            <a:chOff x="0" y="0"/>
            <a:chExt cx="5770" cy="4320"/>
          </a:xfrm>
        </p:grpSpPr>
        <p:sp>
          <p:nvSpPr>
            <p:cNvPr id="665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65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658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6658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8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665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charset="0"/>
              </a:defRPr>
            </a:lvl1pPr>
          </a:lstStyle>
          <a:p>
            <a:pPr defTabSz="914400" fontAlgn="base">
              <a:spcBef>
                <a:spcPct val="0"/>
              </a:spcBef>
              <a:spcAft>
                <a:spcPct val="0"/>
              </a:spcAft>
              <a:defRPr/>
            </a:pPr>
            <a:fld id="{1DE82E4D-1F6D-EF4F-869D-616E9CC17CAB}"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
        <p:nvSpPr>
          <p:cNvPr id="665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Tree>
    <p:extLst>
      <p:ext uri="{BB962C8B-B14F-4D97-AF65-F5344CB8AC3E}">
        <p14:creationId xmlns:p14="http://schemas.microsoft.com/office/powerpoint/2010/main" val="2767763214"/>
      </p:ext>
    </p:extLst>
  </p:cSld>
  <p:clrMap bg1="dk2" tx1="lt1" bg2="dk1" tx2="lt2" accent1="accent1" accent2="accent2" accent3="accent3" accent4="accent4" accent5="accent5" accent6="accent6" hlink="hlink" folHlink="folHlink"/>
  <p:sldLayoutIdLst>
    <p:sldLayoutId id="2147487778" r:id="rId1"/>
    <p:sldLayoutId id="2147487779" r:id="rId2"/>
    <p:sldLayoutId id="2147487780" r:id="rId3"/>
    <p:sldLayoutId id="2147487781" r:id="rId4"/>
    <p:sldLayoutId id="2147487782" r:id="rId5"/>
    <p:sldLayoutId id="2147487783" r:id="rId6"/>
    <p:sldLayoutId id="2147487784" r:id="rId7"/>
    <p:sldLayoutId id="2147487785" r:id="rId8"/>
    <p:sldLayoutId id="2147487786" r:id="rId9"/>
    <p:sldLayoutId id="2147487787" r:id="rId10"/>
    <p:sldLayoutId id="2147487788" r:id="rId11"/>
  </p:sldLayoutIdLst>
  <p:txStyles>
    <p:title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folHlink"/>
        </a:buClr>
        <a:buSzPct val="80000"/>
        <a:buFont typeface="Wingdings" charset="0"/>
        <a:buChar char="l"/>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80000"/>
        <a:buFont typeface="Wingdings" charset="0"/>
        <a:buChar char="l"/>
        <a:defRPr sz="2400" b="1">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hlink"/>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a:defRPr sz="1400">
                <a:latin typeface="Arial" pitchFamily="-112"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latin typeface="Arial" pitchFamily="-112" charset="0"/>
                <a:ea typeface="+mn-ea"/>
                <a:cs typeface="+mn-cs"/>
              </a:defRPr>
            </a:lvl1pPr>
          </a:lstStyle>
          <a:p>
            <a:pPr algn="ct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lvl1pPr>
          </a:lstStyle>
          <a:p>
            <a:pPr eaLnBrk="1" hangingPunct="1">
              <a:defRPr/>
            </a:pPr>
            <a:fld id="{8B7CBFBD-A24F-E149-AACB-2AD93A87433A}"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1506686686"/>
      </p:ext>
    </p:extLst>
  </p:cSld>
  <p:clrMap bg1="lt1" tx1="dk1" bg2="lt2" tx2="dk2" accent1="accent1" accent2="accent2" accent3="accent3" accent4="accent4" accent5="accent5" accent6="accent6" hlink="hlink" folHlink="folHlink"/>
  <p:sldLayoutIdLst>
    <p:sldLayoutId id="2147487790" r:id="rId1"/>
    <p:sldLayoutId id="2147487791" r:id="rId2"/>
    <p:sldLayoutId id="2147487792" r:id="rId3"/>
    <p:sldLayoutId id="2147487793" r:id="rId4"/>
    <p:sldLayoutId id="2147487794" r:id="rId5"/>
    <p:sldLayoutId id="2147487795" r:id="rId6"/>
    <p:sldLayoutId id="2147487796" r:id="rId7"/>
    <p:sldLayoutId id="2147487797" r:id="rId8"/>
    <p:sldLayoutId id="2147487798" r:id="rId9"/>
    <p:sldLayoutId id="2147487799" r:id="rId10"/>
    <p:sldLayoutId id="2147487800" r:id="rId11"/>
    <p:sldLayoutId id="2147487801"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042" algn="ctr" rtl="0" fontAlgn="base">
        <a:spcBef>
          <a:spcPct val="0"/>
        </a:spcBef>
        <a:spcAft>
          <a:spcPct val="0"/>
        </a:spcAft>
        <a:defRPr sz="4400">
          <a:solidFill>
            <a:schemeClr val="tx2"/>
          </a:solidFill>
          <a:latin typeface="Arial" pitchFamily="-111" charset="0"/>
        </a:defRPr>
      </a:lvl6pPr>
      <a:lvl7pPr marL="914085" algn="ctr" rtl="0" fontAlgn="base">
        <a:spcBef>
          <a:spcPct val="0"/>
        </a:spcBef>
        <a:spcAft>
          <a:spcPct val="0"/>
        </a:spcAft>
        <a:defRPr sz="4400">
          <a:solidFill>
            <a:schemeClr val="tx2"/>
          </a:solidFill>
          <a:latin typeface="Arial" pitchFamily="-111" charset="0"/>
        </a:defRPr>
      </a:lvl7pPr>
      <a:lvl8pPr marL="1371124" algn="ctr" rtl="0" fontAlgn="base">
        <a:spcBef>
          <a:spcPct val="0"/>
        </a:spcBef>
        <a:spcAft>
          <a:spcPct val="0"/>
        </a:spcAft>
        <a:defRPr sz="4400">
          <a:solidFill>
            <a:schemeClr val="tx2"/>
          </a:solidFill>
          <a:latin typeface="Arial" pitchFamily="-111" charset="0"/>
        </a:defRPr>
      </a:lvl8pPr>
      <a:lvl9pPr marL="1828170" algn="ctr" rtl="0" fontAlgn="base">
        <a:spcBef>
          <a:spcPct val="0"/>
        </a:spcBef>
        <a:spcAft>
          <a:spcPct val="0"/>
        </a:spcAft>
        <a:defRPr sz="4400">
          <a:solidFill>
            <a:schemeClr val="tx2"/>
          </a:solidFill>
          <a:latin typeface="Arial" pitchFamily="-111"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111"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1"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1"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7242175" cy="1981200"/>
            <a:chOff x="0" y="0"/>
            <a:chExt cx="4562" cy="1248"/>
          </a:xfrm>
        </p:grpSpPr>
        <p:sp>
          <p:nvSpPr>
            <p:cNvPr id="78851"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3789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78853"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4"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55"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07" charset="-52"/>
                <a:ea typeface="+mn-ea"/>
                <a:cs typeface="+mn-cs"/>
              </a:defRPr>
            </a:lvl1pPr>
          </a:lstStyle>
          <a:p>
            <a:pPr>
              <a:defRPr/>
            </a:pPr>
            <a:endParaRPr lang="en-US"/>
          </a:p>
        </p:txBody>
      </p:sp>
      <p:sp>
        <p:nvSpPr>
          <p:cNvPr id="788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07" charset="-52"/>
                <a:ea typeface="+mn-ea"/>
                <a:cs typeface="+mn-cs"/>
              </a:defRPr>
            </a:lvl1pPr>
          </a:lstStyle>
          <a:p>
            <a:pPr>
              <a:defRPr/>
            </a:pPr>
            <a:endParaRPr lang="en-US"/>
          </a:p>
        </p:txBody>
      </p:sp>
      <p:sp>
        <p:nvSpPr>
          <p:cNvPr id="78857"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FA3E48CC-4D35-E24A-8B08-9934A1A51AAA}" type="slidenum">
              <a:rPr lang="en-US"/>
              <a:pPr>
                <a:defRPr/>
              </a:pPr>
              <a:t>‹#›</a:t>
            </a:fld>
            <a:endParaRPr lang="en-US"/>
          </a:p>
        </p:txBody>
      </p:sp>
    </p:spTree>
    <p:extLst>
      <p:ext uri="{BB962C8B-B14F-4D97-AF65-F5344CB8AC3E}">
        <p14:creationId xmlns:p14="http://schemas.microsoft.com/office/powerpoint/2010/main" val="2878366055"/>
      </p:ext>
    </p:extLst>
  </p:cSld>
  <p:clrMap bg1="dk2" tx1="lt1" bg2="dk1" tx2="lt2" accent1="accent1" accent2="accent2" accent3="accent3" accent4="accent4" accent5="accent5" accent6="accent6" hlink="hlink" folHlink="folHlink"/>
  <p:sldLayoutIdLst>
    <p:sldLayoutId id="2147487803" r:id="rId1"/>
    <p:sldLayoutId id="2147487804" r:id="rId2"/>
    <p:sldLayoutId id="2147487805" r:id="rId3"/>
    <p:sldLayoutId id="2147487806" r:id="rId4"/>
    <p:sldLayoutId id="2147487807" r:id="rId5"/>
    <p:sldLayoutId id="2147487808" r:id="rId6"/>
    <p:sldLayoutId id="2147487809" r:id="rId7"/>
    <p:sldLayoutId id="2147487810" r:id="rId8"/>
    <p:sldLayoutId id="2147487811" r:id="rId9"/>
    <p:sldLayoutId id="2147487812" r:id="rId10"/>
    <p:sldLayoutId id="214748781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9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fontAlgn="base">
              <a:spcBef>
                <a:spcPct val="0"/>
              </a:spcBef>
              <a:spcAft>
                <a:spcPct val="0"/>
              </a:spcAft>
              <a:defRPr/>
            </a:pPr>
            <a:fld id="{1B726CB0-4C56-164F-8FF4-786E5231F762}"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35943152"/>
      </p:ext>
    </p:extLst>
  </p:cSld>
  <p:clrMap bg1="lt1" tx1="dk1" bg2="lt2" tx2="dk2" accent1="accent1" accent2="accent2" accent3="accent3" accent4="accent4" accent5="accent5" accent6="accent6" hlink="hlink" folHlink="folHlink"/>
  <p:sldLayoutIdLst>
    <p:sldLayoutId id="2147487815" r:id="rId1"/>
    <p:sldLayoutId id="2147487816" r:id="rId2"/>
    <p:sldLayoutId id="2147487817" r:id="rId3"/>
    <p:sldLayoutId id="2147487818" r:id="rId4"/>
    <p:sldLayoutId id="2147487819" r:id="rId5"/>
    <p:sldLayoutId id="2147487820" r:id="rId6"/>
    <p:sldLayoutId id="2147487821" r:id="rId7"/>
    <p:sldLayoutId id="2147487822" r:id="rId8"/>
    <p:sldLayoutId id="2147487823" r:id="rId9"/>
    <p:sldLayoutId id="2147487824" r:id="rId10"/>
    <p:sldLayoutId id="2147487825"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defTabSz="914400" fontAlgn="base">
              <a:spcBef>
                <a:spcPct val="0"/>
              </a:spcBef>
              <a:spcAft>
                <a:spcPct val="0"/>
              </a:spcAft>
              <a:defRPr/>
            </a:pPr>
            <a:fld id="{2F6B1075-834B-CC4D-A129-39EA7510AD91}" type="slidenum">
              <a:rPr lang="en-US">
                <a:solidFill>
                  <a:srgbClr val="FFFFCC"/>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CC"/>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87608687"/>
      </p:ext>
    </p:extLst>
  </p:cSld>
  <p:clrMap bg1="dk2" tx1="lt1" bg2="dk1" tx2="lt2" accent1="accent1" accent2="accent2" accent3="accent3" accent4="accent4" accent5="accent5" accent6="accent6" hlink="hlink" folHlink="folHlink"/>
  <p:sldLayoutIdLst>
    <p:sldLayoutId id="2147487827" r:id="rId1"/>
    <p:sldLayoutId id="2147487828" r:id="rId2"/>
    <p:sldLayoutId id="2147487829" r:id="rId3"/>
    <p:sldLayoutId id="2147487830" r:id="rId4"/>
    <p:sldLayoutId id="2147487831" r:id="rId5"/>
    <p:sldLayoutId id="2147487832" r:id="rId6"/>
    <p:sldLayoutId id="2147487833" r:id="rId7"/>
    <p:sldLayoutId id="2147487834" r:id="rId8"/>
    <p:sldLayoutId id="2147487835" r:id="rId9"/>
    <p:sldLayoutId id="2147487836" r:id="rId10"/>
    <p:sldLayoutId id="2147487837" r:id="rId11"/>
    <p:sldLayoutId id="214748783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9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1B726CB0-4C56-164F-8FF4-786E5231F762}" type="slidenum">
              <a:rPr lang="en-US"/>
              <a:pPr>
                <a:defRPr/>
              </a:pPr>
              <a:t>‹#›</a:t>
            </a:fld>
            <a:endParaRPr lang="en-US"/>
          </a:p>
        </p:txBody>
      </p:sp>
    </p:spTree>
    <p:extLst>
      <p:ext uri="{BB962C8B-B14F-4D97-AF65-F5344CB8AC3E}">
        <p14:creationId xmlns:p14="http://schemas.microsoft.com/office/powerpoint/2010/main" val="3312302232"/>
      </p:ext>
    </p:extLst>
  </p:cSld>
  <p:clrMap bg1="lt1" tx1="dk1" bg2="lt2" tx2="dk2" accent1="accent1" accent2="accent2" accent3="accent3" accent4="accent4" accent5="accent5" accent6="accent6" hlink="hlink" folHlink="folHlink"/>
  <p:sldLayoutIdLst>
    <p:sldLayoutId id="2147487840" r:id="rId1"/>
    <p:sldLayoutId id="2147487841" r:id="rId2"/>
    <p:sldLayoutId id="2147487842" r:id="rId3"/>
    <p:sldLayoutId id="2147487843" r:id="rId4"/>
    <p:sldLayoutId id="2147487844" r:id="rId5"/>
    <p:sldLayoutId id="2147487845" r:id="rId6"/>
    <p:sldLayoutId id="2147487846" r:id="rId7"/>
    <p:sldLayoutId id="2147487847" r:id="rId8"/>
    <p:sldLayoutId id="2147487848" r:id="rId9"/>
    <p:sldLayoutId id="2147487849" r:id="rId10"/>
    <p:sldLayoutId id="2147487850"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EA069ED4-E982-1E4A-947C-63F350557FE8}" type="slidenum">
              <a:rPr lang="en-US"/>
              <a:pPr>
                <a:defRPr/>
              </a:pPr>
              <a:t>‹#›</a:t>
            </a:fld>
            <a:endParaRPr lang="en-US"/>
          </a:p>
        </p:txBody>
      </p:sp>
    </p:spTree>
    <p:extLst>
      <p:ext uri="{BB962C8B-B14F-4D97-AF65-F5344CB8AC3E}">
        <p14:creationId xmlns:p14="http://schemas.microsoft.com/office/powerpoint/2010/main" val="3120599634"/>
      </p:ext>
    </p:extLst>
  </p:cSld>
  <p:clrMap bg1="dk2" tx1="lt1" bg2="dk1" tx2="lt2" accent1="accent1" accent2="accent2" accent3="accent3" accent4="accent4" accent5="accent5" accent6="accent6" hlink="hlink" folHlink="folHlink"/>
  <p:sldLayoutIdLst>
    <p:sldLayoutId id="2147487852" r:id="rId1"/>
    <p:sldLayoutId id="2147487853" r:id="rId2"/>
    <p:sldLayoutId id="2147487854" r:id="rId3"/>
    <p:sldLayoutId id="2147487855" r:id="rId4"/>
    <p:sldLayoutId id="2147487856" r:id="rId5"/>
    <p:sldLayoutId id="2147487857" r:id="rId6"/>
    <p:sldLayoutId id="2147487858" r:id="rId7"/>
    <p:sldLayoutId id="2147487859" r:id="rId8"/>
    <p:sldLayoutId id="2147487860" r:id="rId9"/>
    <p:sldLayoutId id="2147487861" r:id="rId10"/>
    <p:sldLayoutId id="214748786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A3CD96D7-8E16-2C48-B1B8-743FBA6F584F}" type="slidenum">
              <a:rPr lang="en-US"/>
              <a:pPr>
                <a:defRPr/>
              </a:pPr>
              <a:t>‹#›</a:t>
            </a:fld>
            <a:endParaRPr lang="en-US"/>
          </a:p>
        </p:txBody>
      </p:sp>
    </p:spTree>
    <p:extLst>
      <p:ext uri="{BB962C8B-B14F-4D97-AF65-F5344CB8AC3E}">
        <p14:creationId xmlns:p14="http://schemas.microsoft.com/office/powerpoint/2010/main" val="2339506484"/>
      </p:ext>
    </p:extLst>
  </p:cSld>
  <p:clrMap bg1="lt1" tx1="dk1" bg2="lt2" tx2="dk2" accent1="accent1" accent2="accent2" accent3="accent3" accent4="accent4" accent5="accent5" accent6="accent6" hlink="hlink" folHlink="folHlink"/>
  <p:sldLayoutIdLst>
    <p:sldLayoutId id="2147487864" r:id="rId1"/>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2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2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9FDE1D24-EC64-5245-B545-4FD44009717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62" r:id="rId1"/>
    <p:sldLayoutId id="2147487263" r:id="rId2"/>
    <p:sldLayoutId id="2147487264" r:id="rId3"/>
    <p:sldLayoutId id="2147487265" r:id="rId4"/>
    <p:sldLayoutId id="2147487266" r:id="rId5"/>
    <p:sldLayoutId id="2147487267" r:id="rId6"/>
    <p:sldLayoutId id="2147487268" r:id="rId7"/>
    <p:sldLayoutId id="2147487269" r:id="rId8"/>
    <p:sldLayoutId id="2147487270" r:id="rId9"/>
    <p:sldLayoutId id="2147487271" r:id="rId10"/>
    <p:sldLayoutId id="214748727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7762" name="Picture 1026"/>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3" name="Rectangle 1027"/>
          <p:cNvSpPr>
            <a:spLocks noGrp="1" noChangeArrowheads="1"/>
          </p:cNvSpPr>
          <p:nvPr>
            <p:ph type="title"/>
          </p:nvPr>
        </p:nvSpPr>
        <p:spPr bwMode="auto">
          <a:xfrm>
            <a:off x="1219200" y="533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4" name="Rectangle 1028"/>
          <p:cNvSpPr>
            <a:spLocks noGrp="1" noChangeArrowheads="1"/>
          </p:cNvSpPr>
          <p:nvPr>
            <p:ph type="body" idx="1"/>
          </p:nvPr>
        </p:nvSpPr>
        <p:spPr bwMode="auto">
          <a:xfrm>
            <a:off x="12192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6677" name="Rectangle 1029"/>
          <p:cNvSpPr>
            <a:spLocks noGrp="1" noChangeArrowheads="1"/>
          </p:cNvSpPr>
          <p:nvPr>
            <p:ph type="dt" sz="half" idx="2"/>
          </p:nvPr>
        </p:nvSpPr>
        <p:spPr bwMode="auto">
          <a:xfrm>
            <a:off x="1219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000000"/>
                </a:solidFill>
                <a:latin typeface="Courier" pitchFamily="21" charset="0"/>
                <a:ea typeface="ＭＳ Ｐゴシック"/>
                <a:cs typeface="ＭＳ Ｐゴシック"/>
              </a:defRPr>
            </a:lvl1pPr>
          </a:lstStyle>
          <a:p>
            <a:pPr>
              <a:defRPr/>
            </a:pPr>
            <a:endParaRPr lang="en-US"/>
          </a:p>
        </p:txBody>
      </p:sp>
      <p:sp>
        <p:nvSpPr>
          <p:cNvPr id="796678" name="Rectangle 1030"/>
          <p:cNvSpPr>
            <a:spLocks noGrp="1" noChangeArrowheads="1"/>
          </p:cNvSpPr>
          <p:nvPr>
            <p:ph type="ftr" sz="quarter" idx="3"/>
          </p:nvPr>
        </p:nvSpPr>
        <p:spPr bwMode="auto">
          <a:xfrm>
            <a:off x="3352800" y="6248400"/>
            <a:ext cx="3505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000000"/>
                </a:solidFill>
                <a:latin typeface="Courier" pitchFamily="21" charset="0"/>
                <a:ea typeface="ＭＳ Ｐゴシック"/>
                <a:cs typeface="ＭＳ Ｐゴシック"/>
              </a:defRPr>
            </a:lvl1pPr>
          </a:lstStyle>
          <a:p>
            <a:pPr>
              <a:defRPr/>
            </a:pPr>
            <a:endParaRPr lang="en-US"/>
          </a:p>
        </p:txBody>
      </p:sp>
      <p:sp>
        <p:nvSpPr>
          <p:cNvPr id="796679" name="Rectangle 1031"/>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000000"/>
                </a:solidFill>
                <a:latin typeface="Courier" charset="0"/>
              </a:defRPr>
            </a:lvl1pPr>
          </a:lstStyle>
          <a:p>
            <a:pPr>
              <a:defRPr/>
            </a:pPr>
            <a:fld id="{518FB2AF-CD62-A548-A6F0-EA8F192BFC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80" r:id="rId1"/>
    <p:sldLayoutId id="2147487381" r:id="rId2"/>
    <p:sldLayoutId id="2147487382" r:id="rId3"/>
    <p:sldLayoutId id="2147487383" r:id="rId4"/>
    <p:sldLayoutId id="2147487384" r:id="rId5"/>
    <p:sldLayoutId id="2147487385" r:id="rId6"/>
    <p:sldLayoutId id="2147487386" r:id="rId7"/>
    <p:sldLayoutId id="2147487387" r:id="rId8"/>
    <p:sldLayoutId id="2147487388" r:id="rId9"/>
    <p:sldLayoutId id="2147487389" r:id="rId10"/>
    <p:sldLayoutId id="2147487390"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SzPct val="135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12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110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SzPct val="90000"/>
        <a:buBlip>
          <a:blip r:embed="rId14"/>
        </a:buBlip>
        <a:defRPr kumimoji="1" sz="2000">
          <a:solidFill>
            <a:schemeClr val="tx1"/>
          </a:solidFill>
          <a:latin typeface="+mn-lt"/>
          <a:ea typeface="+mn-ea"/>
        </a:defRPr>
      </a:lvl5pPr>
      <a:lvl6pPr marL="2514600" indent="-228600" algn="l" rtl="0" fontAlgn="base">
        <a:spcBef>
          <a:spcPct val="20000"/>
        </a:spcBef>
        <a:spcAft>
          <a:spcPct val="0"/>
        </a:spcAft>
        <a:buSzPct val="90000"/>
        <a:buBlip>
          <a:blip r:embed="rId14"/>
        </a:buBlip>
        <a:defRPr kumimoji="1" sz="2000">
          <a:solidFill>
            <a:schemeClr val="tx1"/>
          </a:solidFill>
          <a:latin typeface="+mn-lt"/>
          <a:ea typeface="+mn-ea"/>
        </a:defRPr>
      </a:lvl6pPr>
      <a:lvl7pPr marL="2971800" indent="-228600" algn="l" rtl="0" fontAlgn="base">
        <a:spcBef>
          <a:spcPct val="20000"/>
        </a:spcBef>
        <a:spcAft>
          <a:spcPct val="0"/>
        </a:spcAft>
        <a:buSzPct val="90000"/>
        <a:buBlip>
          <a:blip r:embed="rId14"/>
        </a:buBlip>
        <a:defRPr kumimoji="1" sz="2000">
          <a:solidFill>
            <a:schemeClr val="tx1"/>
          </a:solidFill>
          <a:latin typeface="+mn-lt"/>
          <a:ea typeface="+mn-ea"/>
        </a:defRPr>
      </a:lvl7pPr>
      <a:lvl8pPr marL="3429000" indent="-228600" algn="l" rtl="0" fontAlgn="base">
        <a:spcBef>
          <a:spcPct val="20000"/>
        </a:spcBef>
        <a:spcAft>
          <a:spcPct val="0"/>
        </a:spcAft>
        <a:buSzPct val="90000"/>
        <a:buBlip>
          <a:blip r:embed="rId14"/>
        </a:buBlip>
        <a:defRPr kumimoji="1" sz="2000">
          <a:solidFill>
            <a:schemeClr val="tx1"/>
          </a:solidFill>
          <a:latin typeface="+mn-lt"/>
          <a:ea typeface="+mn-ea"/>
        </a:defRPr>
      </a:lvl8pPr>
      <a:lvl9pPr marL="3886200" indent="-228600" algn="l" rtl="0" fontAlgn="base">
        <a:spcBef>
          <a:spcPct val="20000"/>
        </a:spcBef>
        <a:spcAft>
          <a:spcPct val="0"/>
        </a:spcAft>
        <a:buSzPct val="90000"/>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1905000" y="609600"/>
            <a:ext cx="6781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2133600" y="1981200"/>
            <a:ext cx="6553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24"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Verdana" pitchFamily="21" charset="0"/>
                <a:ea typeface="ＭＳ Ｐゴシック"/>
                <a:cs typeface="ＭＳ Ｐゴシック"/>
              </a:defRPr>
            </a:lvl1pPr>
          </a:lstStyle>
          <a:p>
            <a:pPr>
              <a:defRPr/>
            </a:pPr>
            <a:endParaRPr lang="en-US"/>
          </a:p>
        </p:txBody>
      </p:sp>
      <p:sp>
        <p:nvSpPr>
          <p:cNvPr id="798725" name="Rectangle 5"/>
          <p:cNvSpPr>
            <a:spLocks noGrp="1" noChangeArrowheads="1"/>
          </p:cNvSpPr>
          <p:nvPr>
            <p:ph type="ftr" sz="quarter" idx="3"/>
          </p:nvPr>
        </p:nvSpPr>
        <p:spPr bwMode="auto">
          <a:xfrm>
            <a:off x="3352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Verdana" pitchFamily="21" charset="0"/>
                <a:ea typeface="ＭＳ Ｐゴシック"/>
                <a:cs typeface="ＭＳ Ｐゴシック"/>
              </a:defRPr>
            </a:lvl1pPr>
          </a:lstStyle>
          <a:p>
            <a:pPr>
              <a:defRPr/>
            </a:pPr>
            <a:endParaRPr lang="en-US"/>
          </a:p>
        </p:txBody>
      </p:sp>
      <p:sp>
        <p:nvSpPr>
          <p:cNvPr id="798726"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Verdana" charset="0"/>
              </a:defRPr>
            </a:lvl1pPr>
          </a:lstStyle>
          <a:p>
            <a:pPr>
              <a:defRPr/>
            </a:pPr>
            <a:fld id="{9C15E6F6-2AC8-B148-858E-6ABF250F6C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91" r:id="rId1"/>
    <p:sldLayoutId id="2147487392" r:id="rId2"/>
    <p:sldLayoutId id="2147487393" r:id="rId3"/>
    <p:sldLayoutId id="2147487394" r:id="rId4"/>
    <p:sldLayoutId id="2147487395" r:id="rId5"/>
    <p:sldLayoutId id="2147487396" r:id="rId6"/>
    <p:sldLayoutId id="2147487397" r:id="rId7"/>
    <p:sldLayoutId id="2147487398" r:id="rId8"/>
    <p:sldLayoutId id="2147487399" r:id="rId9"/>
    <p:sldLayoutId id="2147487400" r:id="rId10"/>
    <p:sldLayoutId id="214748740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233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4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234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2582"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272776"/>
                </a:solidFill>
                <a:latin typeface="Arial" pitchFamily="21" charset="0"/>
                <a:ea typeface="ＭＳ Ｐゴシック"/>
                <a:cs typeface="ＭＳ Ｐゴシック"/>
              </a:defRPr>
            </a:lvl1pPr>
          </a:lstStyle>
          <a:p>
            <a:pPr>
              <a:defRPr/>
            </a:pPr>
            <a:endParaRPr lang="en-US"/>
          </a:p>
        </p:txBody>
      </p:sp>
      <p:sp>
        <p:nvSpPr>
          <p:cNvPr id="792583"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272776"/>
                </a:solidFill>
                <a:latin typeface="Arial" pitchFamily="21" charset="0"/>
                <a:ea typeface="ＭＳ Ｐゴシック"/>
                <a:cs typeface="ＭＳ Ｐゴシック"/>
              </a:defRPr>
            </a:lvl1pPr>
          </a:lstStyle>
          <a:p>
            <a:pPr>
              <a:defRPr/>
            </a:pPr>
            <a:endParaRPr lang="en-US"/>
          </a:p>
        </p:txBody>
      </p:sp>
      <p:sp>
        <p:nvSpPr>
          <p:cNvPr id="792584"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272776"/>
                </a:solidFill>
                <a:latin typeface="Arial" charset="0"/>
              </a:defRPr>
            </a:lvl1pPr>
          </a:lstStyle>
          <a:p>
            <a:pPr>
              <a:defRPr/>
            </a:pPr>
            <a:fld id="{7326D1BA-7328-2C49-B781-149B2719C0B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02" r:id="rId1"/>
    <p:sldLayoutId id="2147487403" r:id="rId2"/>
    <p:sldLayoutId id="2147487404" r:id="rId3"/>
    <p:sldLayoutId id="2147487405" r:id="rId4"/>
    <p:sldLayoutId id="2147487406" r:id="rId5"/>
    <p:sldLayoutId id="2147487407" r:id="rId6"/>
    <p:sldLayoutId id="2147487408" r:id="rId7"/>
    <p:sldLayoutId id="2147487409" r:id="rId8"/>
    <p:sldLayoutId id="2147487410" r:id="rId9"/>
    <p:sldLayoutId id="2147487411" r:id="rId10"/>
    <p:sldLayoutId id="2147487412"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672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672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672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ahoma" pitchFamily="21" charset="-52"/>
                <a:ea typeface="ＭＳ Ｐゴシック"/>
                <a:cs typeface="ＭＳ Ｐゴシック"/>
              </a:defRPr>
            </a:lvl1pPr>
          </a:lstStyle>
          <a:p>
            <a:pPr>
              <a:defRPr/>
            </a:pPr>
            <a:endParaRPr lang="en-US"/>
          </a:p>
        </p:txBody>
      </p:sp>
      <p:sp>
        <p:nvSpPr>
          <p:cNvPr id="92672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ahoma" pitchFamily="21" charset="-52"/>
                <a:ea typeface="ＭＳ Ｐゴシック"/>
                <a:cs typeface="ＭＳ Ｐゴシック"/>
              </a:defRPr>
            </a:lvl1pPr>
          </a:lstStyle>
          <a:p>
            <a:pPr>
              <a:defRPr/>
            </a:pPr>
            <a:endParaRPr lang="en-US"/>
          </a:p>
        </p:txBody>
      </p:sp>
      <p:sp>
        <p:nvSpPr>
          <p:cNvPr id="92672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charset="0"/>
              </a:defRPr>
            </a:lvl1pPr>
          </a:lstStyle>
          <a:p>
            <a:pPr>
              <a:defRPr/>
            </a:pPr>
            <a:fld id="{6BDC1D56-9600-DE4D-89C7-4981D98DF35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13" r:id="rId1"/>
    <p:sldLayoutId id="2147487414" r:id="rId2"/>
    <p:sldLayoutId id="2147487415" r:id="rId3"/>
    <p:sldLayoutId id="2147487416" r:id="rId4"/>
    <p:sldLayoutId id="2147487417" r:id="rId5"/>
    <p:sldLayoutId id="2147487418" r:id="rId6"/>
    <p:sldLayoutId id="2147487419" r:id="rId7"/>
    <p:sldLayoutId id="2147487420" r:id="rId8"/>
    <p:sldLayoutId id="2147487421" r:id="rId9"/>
    <p:sldLayoutId id="2147487422" r:id="rId10"/>
    <p:sldLayoutId id="2147487423"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9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05.xml"/><Relationship Id="rId4" Type="http://schemas.openxmlformats.org/officeDocument/2006/relationships/image" Target="../media/image2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0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0.xml"/><Relationship Id="rId1" Type="http://schemas.openxmlformats.org/officeDocument/2006/relationships/slideLayout" Target="../slideLayouts/slideLayout312.xml"/><Relationship Id="rId4" Type="http://schemas.openxmlformats.org/officeDocument/2006/relationships/image" Target="../media/image112.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18.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79.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18.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18.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18.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18.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9.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49.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413.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349.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377.xml"/><Relationship Id="rId5" Type="http://schemas.openxmlformats.org/officeDocument/2006/relationships/image" Target="../media/image43.pn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394.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11.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434.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325.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60.xml"/><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337.xml"/></Relationships>
</file>

<file path=ppt/slides/_rels/slide2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48.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85.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42.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42.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165.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165.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165.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444.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444.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444.xml"/><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160.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4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65.xml"/><Relationship Id="rId1" Type="http://schemas.openxmlformats.org/officeDocument/2006/relationships/themeOverride" Target="../theme/themeOverride2.xml"/><Relationship Id="rId5" Type="http://schemas.openxmlformats.org/officeDocument/2006/relationships/image" Target="../media/image67.jpeg"/><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9.xml"/><Relationship Id="rId1" Type="http://schemas.openxmlformats.org/officeDocument/2006/relationships/slideLayout" Target="../slideLayouts/slideLayout51.xml"/><Relationship Id="rId4" Type="http://schemas.openxmlformats.org/officeDocument/2006/relationships/image" Target="../media/image69.emf"/></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62.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4.xml"/><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5.xml"/><Relationship Id="rId1" Type="http://schemas.openxmlformats.org/officeDocument/2006/relationships/slideLayout" Target="../slideLayouts/slideLayout84.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324.xml"/><Relationship Id="rId4" Type="http://schemas.openxmlformats.org/officeDocument/2006/relationships/image" Target="../media/image23.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9.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100.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11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9.xml"/><Relationship Id="rId1" Type="http://schemas.openxmlformats.org/officeDocument/2006/relationships/slideLayout" Target="../slideLayouts/slideLayout402.xml"/><Relationship Id="rId5" Type="http://schemas.openxmlformats.org/officeDocument/2006/relationships/image" Target="../media/image84.jpeg"/><Relationship Id="rId4" Type="http://schemas.openxmlformats.org/officeDocument/2006/relationships/image" Target="../media/image83.jpeg"/></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0.xml"/><Relationship Id="rId1" Type="http://schemas.openxmlformats.org/officeDocument/2006/relationships/slideLayout" Target="../slideLayouts/slideLayout128.xml"/></Relationships>
</file>

<file path=ppt/slides/_rels/slide5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1.xml"/><Relationship Id="rId1" Type="http://schemas.openxmlformats.org/officeDocument/2006/relationships/slideLayout" Target="../slideLayouts/slideLayout128.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534.xml"/></Relationships>
</file>

<file path=ppt/slides/_rels/slide58.xml.rels><?xml version="1.0" encoding="UTF-8" standalone="yes"?>
<Relationships xmlns="http://schemas.openxmlformats.org/package/2006/relationships"><Relationship Id="rId3" Type="http://schemas.openxmlformats.org/officeDocument/2006/relationships/hyperlink" Target="http://images.google.com/imgres?imgurl=www.tanbible.com/images/int_rvv/int_rvv_c17.jpg&amp;imgrefurl=http://www.tanbible.com/int_rvv/int_rvv_0Menu.htm&amp;h=720&amp;w=960&amp;prev=/images?q=Harlot+of+Revelation+17&amp;svnum=10&amp;hl=en&amp;lr=&amp;ie=UTF-8&amp;oe=UTF-8"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4.xml"/></Relationships>
</file>

<file path=ppt/slides/_rels/slide6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2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7.xml"/><Relationship Id="rId1" Type="http://schemas.openxmlformats.org/officeDocument/2006/relationships/slideLayout" Target="../slideLayouts/slideLayout495.xml"/></Relationships>
</file>

<file path=ppt/slides/_rels/slide6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8.xml"/><Relationship Id="rId1" Type="http://schemas.openxmlformats.org/officeDocument/2006/relationships/slideLayout" Target="../slideLayouts/slideLayout511.xml"/></Relationships>
</file>

<file path=ppt/slides/_rels/slide6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9.xml"/><Relationship Id="rId1" Type="http://schemas.openxmlformats.org/officeDocument/2006/relationships/slideLayout" Target="../slideLayouts/slideLayout518.xml"/></Relationships>
</file>

<file path=ppt/slides/_rels/slide6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0.xml"/><Relationship Id="rId1" Type="http://schemas.openxmlformats.org/officeDocument/2006/relationships/slideLayout" Target="../slideLayouts/slideLayout524.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524.xml"/><Relationship Id="rId4" Type="http://schemas.openxmlformats.org/officeDocument/2006/relationships/image" Target="../media/image90.jpeg"/></Relationships>
</file>

<file path=ppt/slides/_rels/slide6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2.xml"/><Relationship Id="rId1" Type="http://schemas.openxmlformats.org/officeDocument/2006/relationships/slideLayout" Target="../slideLayouts/slideLayout524.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524.xml"/><Relationship Id="rId4" Type="http://schemas.openxmlformats.org/officeDocument/2006/relationships/image" Target="../media/image90.jpeg"/></Relationships>
</file>

<file path=ppt/slides/_rels/slide6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4.xml"/><Relationship Id="rId1" Type="http://schemas.openxmlformats.org/officeDocument/2006/relationships/slideLayout" Target="../slideLayouts/slideLayout524.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9.xml"/></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5.xml"/><Relationship Id="rId1" Type="http://schemas.openxmlformats.org/officeDocument/2006/relationships/slideLayout" Target="../slideLayouts/slideLayout524.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6.xml"/><Relationship Id="rId1" Type="http://schemas.openxmlformats.org/officeDocument/2006/relationships/slideLayout" Target="../slideLayouts/slideLayout524.xml"/><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524.xml"/><Relationship Id="rId4" Type="http://schemas.openxmlformats.org/officeDocument/2006/relationships/image" Target="../media/image90.jpeg"/></Relationships>
</file>

<file path=ppt/slides/_rels/slide7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8.xml"/><Relationship Id="rId1" Type="http://schemas.openxmlformats.org/officeDocument/2006/relationships/slideLayout" Target="../slideLayouts/slideLayout319.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524.xml"/></Relationships>
</file>

<file path=ppt/slides/_rels/slide7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77.xml"/></Relationships>
</file>

<file path=ppt/slides/_rels/slide76.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477.xml"/></Relationships>
</file>

<file path=ppt/slides/_rels/slide7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27.xml"/></Relationships>
</file>

<file path=ppt/slides/_rels/slide7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0.xml"/><Relationship Id="rId1" Type="http://schemas.openxmlformats.org/officeDocument/2006/relationships/slideLayout" Target="../slideLayouts/slideLayout22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27.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0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60.xml"/></Relationships>
</file>

<file path=ppt/slides/_rels/slide8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3.xml"/><Relationship Id="rId1" Type="http://schemas.openxmlformats.org/officeDocument/2006/relationships/slideLayout" Target="../slideLayouts/slideLayout22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3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2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27.xml"/></Relationships>
</file>

<file path=ppt/slides/_rels/slide8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7.xml"/><Relationship Id="rId1" Type="http://schemas.openxmlformats.org/officeDocument/2006/relationships/slideLayout" Target="../slideLayouts/slideLayout246.xml"/></Relationships>
</file>

<file path=ppt/slides/_rels/slide8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8.xml"/><Relationship Id="rId1" Type="http://schemas.openxmlformats.org/officeDocument/2006/relationships/slideLayout" Target="../slideLayouts/slideLayout258.xml"/><Relationship Id="rId4" Type="http://schemas.openxmlformats.org/officeDocument/2006/relationships/image" Target="../media/image100.jpeg"/></Relationships>
</file>

<file path=ppt/slides/_rels/slide8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9.xml"/><Relationship Id="rId1" Type="http://schemas.openxmlformats.org/officeDocument/2006/relationships/slideLayout" Target="../slideLayouts/slideLayout246.xml"/><Relationship Id="rId4" Type="http://schemas.openxmlformats.org/officeDocument/2006/relationships/image" Target="../media/image102.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27.xml"/></Relationships>
</file>

<file path=ppt/slides/_rels/slide8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73.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05.xml"/><Relationship Id="rId4" Type="http://schemas.openxmlformats.org/officeDocument/2006/relationships/image" Target="../media/image27.png"/></Relationships>
</file>

<file path=ppt/slides/_rels/slide9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7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27.xml"/></Relationships>
</file>

<file path=ppt/slides/_rels/slide9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2.xml"/><Relationship Id="rId1" Type="http://schemas.openxmlformats.org/officeDocument/2006/relationships/slideLayout" Target="../slideLayouts/slideLayout325.xml"/></Relationships>
</file>

<file path=ppt/slides/_rels/slide9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3.xml"/><Relationship Id="rId1" Type="http://schemas.openxmlformats.org/officeDocument/2006/relationships/slideLayout" Target="../slideLayouts/slideLayout434.xml"/><Relationship Id="rId4" Type="http://schemas.openxmlformats.org/officeDocument/2006/relationships/image" Target="../media/image47.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524.xml"/><Relationship Id="rId5" Type="http://schemas.openxmlformats.org/officeDocument/2006/relationships/image" Target="../media/image108.jpeg"/><Relationship Id="rId4" Type="http://schemas.openxmlformats.org/officeDocument/2006/relationships/image" Target="../media/image107.png"/></Relationships>
</file>

<file path=ppt/slides/_rels/slide9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9.xml"/><Relationship Id="rId1" Type="http://schemas.openxmlformats.org/officeDocument/2006/relationships/slideLayout" Target="../slideLayouts/slideLayout434.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chemeClr val="accent2"/>
        </a:solidFill>
        <a:effectLst/>
      </p:bgPr>
    </p:bg>
    <p:spTree>
      <p:nvGrpSpPr>
        <p:cNvPr id="1" name=""/>
        <p:cNvGrpSpPr/>
        <p:nvPr/>
      </p:nvGrpSpPr>
      <p:grpSpPr>
        <a:xfrm>
          <a:off x="0" y="0"/>
          <a:ext cx="0" cy="0"/>
          <a:chOff x="0" y="0"/>
          <a:chExt cx="0" cy="0"/>
        </a:xfrm>
      </p:grpSpPr>
      <p:pic>
        <p:nvPicPr>
          <p:cNvPr id="475138"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b="21545"/>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475139" name="Rectangle 12"/>
          <p:cNvSpPr>
            <a:spLocks noGrp="1" noChangeArrowheads="1"/>
          </p:cNvSpPr>
          <p:nvPr>
            <p:ph type="title" idx="4294967295"/>
          </p:nvPr>
        </p:nvSpPr>
        <p:spPr>
          <a:xfrm>
            <a:off x="4589665" y="2562156"/>
            <a:ext cx="4320480" cy="1754326"/>
          </a:xfrm>
          <a:solidFill>
            <a:srgbClr val="660066"/>
          </a:solidFill>
          <a:ln w="22225" cap="flat">
            <a:solidFill>
              <a:srgbClr val="FF0000"/>
            </a:solidFill>
            <a:miter lim="800000"/>
            <a:headEnd/>
            <a:tailEnd/>
          </a:ln>
        </p:spPr>
        <p:txBody>
          <a:bodyPr wrap="square" anchor="t">
            <a:spAutoFit/>
          </a:bodyPr>
          <a:lstStyle/>
          <a:p>
            <a:pPr rtl="1" eaLnBrk="1" hangingPunct="1">
              <a:defRPr/>
            </a:pPr>
            <a:r>
              <a:rPr kumimoji="0" lang="ar-JO" sz="5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ضد المسيح</a:t>
            </a:r>
            <a:r>
              <a:rPr kumimoji="0" lang="en-US" sz="5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 </a:t>
            </a:r>
            <a:br>
              <a:rPr kumimoji="0" lang="ar-SA" sz="5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ar-SA" sz="5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(دانيال ٩)</a:t>
            </a:r>
            <a:endParaRPr kumimoji="0" lang="en-US" sz="5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679950" name="Text Box 14"/>
          <p:cNvSpPr txBox="1">
            <a:spLocks noChangeArrowheads="1"/>
          </p:cNvSpPr>
          <p:nvPr/>
        </p:nvSpPr>
        <p:spPr bwMode="auto">
          <a:xfrm>
            <a:off x="2676239" y="1447533"/>
            <a:ext cx="6200775" cy="833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i="1" dirty="0">
                <a:solidFill>
                  <a:srgbClr val="000000"/>
                </a:solidFill>
                <a:latin typeface="Arial" charset="0"/>
              </a:rPr>
              <a:t>The 4th Beast: Mask of the Antichrist</a:t>
            </a:r>
          </a:p>
          <a:p>
            <a:r>
              <a:rPr lang="en-US" b="1" i="1" dirty="0">
                <a:solidFill>
                  <a:srgbClr val="000000"/>
                </a:solidFill>
                <a:latin typeface="Arial" charset="0"/>
              </a:rPr>
              <a:t>(the only posttrib film — released 2005)</a:t>
            </a:r>
          </a:p>
        </p:txBody>
      </p:sp>
      <p:sp>
        <p:nvSpPr>
          <p:cNvPr id="6" name="Text Box 14"/>
          <p:cNvSpPr txBox="1">
            <a:spLocks noChangeArrowheads="1"/>
          </p:cNvSpPr>
          <p:nvPr/>
        </p:nvSpPr>
        <p:spPr bwMode="auto">
          <a:xfrm>
            <a:off x="2459483" y="46038"/>
            <a:ext cx="6577013" cy="120251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r>
              <a:rPr lang="ar-SA" b="1" dirty="0">
                <a:solidFill>
                  <a:srgbClr val="FFFFFF"/>
                </a:solidFill>
                <a:latin typeface="Arial" charset="0"/>
              </a:rPr>
              <a:t>١ يوحنا ٢ : ١٩</a:t>
            </a:r>
          </a:p>
          <a:p>
            <a:pPr algn="r"/>
            <a:r>
              <a:rPr lang="ar-SA" b="1" dirty="0">
                <a:solidFill>
                  <a:srgbClr val="FFFFFF"/>
                </a:solidFill>
                <a:latin typeface="Arial" charset="0"/>
              </a:rPr>
              <a:t>مِنَّا خَرَجُوا، لَكِنَّهُمْ لَمْ يَكُونُوا مِنَّا، لأَنَّهُمْ لَوْ كَانُوا مِنَّا لَبَقُوا مَعَنَا. لَكِنْ لِيُظْهَرُوا أَنَّهُمْ لَيْسُوا جَمِيعُهُمْ مِنَّا. </a:t>
            </a:r>
          </a:p>
        </p:txBody>
      </p:sp>
      <p:sp>
        <p:nvSpPr>
          <p:cNvPr id="3" name="Rectangle 2">
            <a:extLst>
              <a:ext uri="{FF2B5EF4-FFF2-40B4-BE49-F238E27FC236}">
                <a16:creationId xmlns:a16="http://schemas.microsoft.com/office/drawing/2014/main" id="{5E67F96E-16CE-ED05-7CC9-360A5ED013CD}"/>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مركز الدراسات اللاهوتية الأردني</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99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5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13881" cy="802771"/>
          </a:xfrm>
        </p:spPr>
        <p:txBody>
          <a:bodyPr/>
          <a:lstStyle/>
          <a:p>
            <a:pPr>
              <a:defRPr/>
            </a:pPr>
            <a:r>
              <a:rPr lang="ar-JO" sz="4000" b="1" dirty="0">
                <a:effectLst>
                  <a:glow rad="317500">
                    <a:schemeClr val="bg1"/>
                  </a:glow>
                </a:effectLst>
              </a:rPr>
              <a:t>فرسان مختلفون</a:t>
            </a:r>
            <a:endParaRPr lang="en-US" sz="4000" b="1" dirty="0">
              <a:effectLst>
                <a:glow rad="317500">
                  <a:schemeClr val="bg1"/>
                </a:glow>
              </a:effectLst>
            </a:endParaRPr>
          </a:p>
        </p:txBody>
      </p:sp>
      <p:pic>
        <p:nvPicPr>
          <p:cNvPr id="6" name="Picture 5" descr="Rev 6 horsema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082260"/>
            <a:ext cx="2208696" cy="5853043"/>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05832" y="1082260"/>
            <a:ext cx="2408049" cy="5853043"/>
          </a:xfrm>
          <a:prstGeom prst="ellipse">
            <a:avLst/>
          </a:prstGeom>
        </p:spPr>
      </p:pic>
      <p:sp>
        <p:nvSpPr>
          <p:cNvPr id="8" name="Title 1"/>
          <p:cNvSpPr txBox="1">
            <a:spLocks/>
          </p:cNvSpPr>
          <p:nvPr/>
        </p:nvSpPr>
        <p:spPr bwMode="auto">
          <a:xfrm>
            <a:off x="-11980" y="914517"/>
            <a:ext cx="2384089" cy="594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ar-JO" sz="3600" b="1" dirty="0">
                <a:solidFill>
                  <a:srgbClr val="E3EBF1"/>
                </a:solidFill>
                <a:effectLst>
                  <a:glow rad="317500">
                    <a:srgbClr val="000000"/>
                  </a:glow>
                </a:effectLst>
                <a:ea typeface="ＭＳ Ｐゴシック"/>
              </a:rPr>
              <a:t>6: 1- 2</a:t>
            </a:r>
            <a:endParaRPr lang="en-US" sz="3600" b="1" dirty="0">
              <a:solidFill>
                <a:srgbClr val="E3EBF1"/>
              </a:solidFill>
              <a:effectLst>
                <a:glow rad="317500">
                  <a:srgbClr val="000000"/>
                </a:glow>
              </a:effectLst>
              <a:ea typeface="ＭＳ Ｐゴシック"/>
            </a:endParaRPr>
          </a:p>
        </p:txBody>
      </p:sp>
      <p:sp>
        <p:nvSpPr>
          <p:cNvPr id="9" name="Title 1"/>
          <p:cNvSpPr txBox="1">
            <a:spLocks/>
          </p:cNvSpPr>
          <p:nvPr/>
        </p:nvSpPr>
        <p:spPr bwMode="auto">
          <a:xfrm>
            <a:off x="6747931" y="914517"/>
            <a:ext cx="2384089" cy="594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ar-JO" sz="3600" b="1" dirty="0">
                <a:solidFill>
                  <a:srgbClr val="E3EBF1"/>
                </a:solidFill>
                <a:effectLst>
                  <a:glow rad="317500">
                    <a:srgbClr val="000000"/>
                  </a:glow>
                </a:effectLst>
                <a:ea typeface="ＭＳ Ｐゴシック"/>
              </a:rPr>
              <a:t>19: 11- 16</a:t>
            </a:r>
            <a:endParaRPr lang="en-US" sz="3600" b="1" dirty="0">
              <a:solidFill>
                <a:srgbClr val="E3EBF1"/>
              </a:solidFill>
              <a:effectLst>
                <a:glow rad="317500">
                  <a:srgbClr val="000000"/>
                </a:glow>
              </a:effectLst>
              <a:ea typeface="ＭＳ Ｐゴシック"/>
            </a:endParaRPr>
          </a:p>
        </p:txBody>
      </p:sp>
      <p:sp>
        <p:nvSpPr>
          <p:cNvPr id="21" name="Title 1"/>
          <p:cNvSpPr txBox="1">
            <a:spLocks/>
          </p:cNvSpPr>
          <p:nvPr/>
        </p:nvSpPr>
        <p:spPr bwMode="auto">
          <a:xfrm>
            <a:off x="2372108" y="950462"/>
            <a:ext cx="4217083" cy="590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defPPr>
              <a:defRPr lang="en-US"/>
            </a:defPPr>
            <a:lvl1pPr algn="ctr" defTabSz="914400" eaLnBrk="0" fontAlgn="base" hangingPunct="0">
              <a:spcBef>
                <a:spcPct val="0"/>
              </a:spcBef>
              <a:spcAft>
                <a:spcPct val="0"/>
              </a:spcAft>
              <a:defRPr sz="3200" b="1">
                <a:solidFill>
                  <a:srgbClr val="E3EBF1"/>
                </a:solidFill>
                <a:effectLst>
                  <a:glow rad="317500">
                    <a:schemeClr val="bg1"/>
                  </a:glow>
                </a:effectLst>
                <a:latin typeface="Arial"/>
                <a:ea typeface="ＭＳ Ｐゴシック"/>
                <a:cs typeface="Arial"/>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Black" charset="0"/>
                <a:ea typeface="ＭＳ Ｐゴシック" charset="0"/>
              </a:defRPr>
            </a:lvl6pPr>
            <a:lvl7pPr marL="914400" algn="ctr" fontAlgn="base">
              <a:spcBef>
                <a:spcPct val="0"/>
              </a:spcBef>
              <a:spcAft>
                <a:spcPct val="0"/>
              </a:spcAft>
              <a:defRPr sz="4400">
                <a:solidFill>
                  <a:schemeClr val="tx2"/>
                </a:solidFill>
                <a:latin typeface="Arial Black" charset="0"/>
                <a:ea typeface="ＭＳ Ｐゴシック" charset="0"/>
              </a:defRPr>
            </a:lvl7pPr>
            <a:lvl8pPr marL="1371600" algn="ctr" fontAlgn="base">
              <a:spcBef>
                <a:spcPct val="0"/>
              </a:spcBef>
              <a:spcAft>
                <a:spcPct val="0"/>
              </a:spcAft>
              <a:defRPr sz="4400">
                <a:solidFill>
                  <a:schemeClr val="tx2"/>
                </a:solidFill>
                <a:latin typeface="Arial Black" charset="0"/>
                <a:ea typeface="ＭＳ Ｐゴシック" charset="0"/>
              </a:defRPr>
            </a:lvl8pPr>
            <a:lvl9pPr marL="1828800" algn="ctr" fontAlgn="base">
              <a:spcBef>
                <a:spcPct val="0"/>
              </a:spcBef>
              <a:spcAft>
                <a:spcPct val="0"/>
              </a:spcAft>
              <a:defRPr sz="4400">
                <a:solidFill>
                  <a:schemeClr val="tx2"/>
                </a:solidFill>
                <a:latin typeface="Arial Black" charset="0"/>
                <a:ea typeface="ＭＳ Ｐゴシック" charset="0"/>
              </a:defRPr>
            </a:lvl9pPr>
          </a:lstStyle>
          <a:p>
            <a:pPr>
              <a:defRPr/>
            </a:pPr>
            <a:r>
              <a:rPr lang="ar-SA" sz="2800" dirty="0">
                <a:effectLst>
                  <a:glow rad="317500">
                    <a:srgbClr val="000000"/>
                  </a:glow>
                </a:effectLst>
              </a:rPr>
              <a:t>إن كلمة إكليل في رؤيا 6: 2 هي (استفانونس)، التي تعني</a:t>
            </a:r>
            <a:endParaRPr lang="ar-JO" sz="2800" dirty="0">
              <a:effectLst>
                <a:glow rad="317500">
                  <a:srgbClr val="000000"/>
                </a:glow>
              </a:effectLst>
            </a:endParaRPr>
          </a:p>
          <a:p>
            <a:pPr>
              <a:defRPr/>
            </a:pPr>
            <a:r>
              <a:rPr lang="ar-SA" sz="2800" dirty="0">
                <a:effectLst>
                  <a:glow rad="317500">
                    <a:srgbClr val="000000"/>
                  </a:glow>
                </a:effectLst>
              </a:rPr>
              <a:t> "إكليل المنتصر." والإكليل الذي يرتديه يسوع المسيح هو </a:t>
            </a:r>
            <a:r>
              <a:rPr lang="en-US" sz="2800" dirty="0">
                <a:effectLst>
                  <a:glow rad="317500">
                    <a:srgbClr val="000000"/>
                  </a:glow>
                </a:effectLst>
              </a:rPr>
              <a:t>(</a:t>
            </a:r>
            <a:r>
              <a:rPr lang="en-US" sz="2800" dirty="0" err="1">
                <a:effectLst>
                  <a:glow rad="317500">
                    <a:srgbClr val="000000"/>
                  </a:glow>
                </a:effectLst>
              </a:rPr>
              <a:t>diadema</a:t>
            </a:r>
            <a:r>
              <a:rPr lang="en-US" sz="2800" dirty="0">
                <a:effectLst>
                  <a:glow rad="317500">
                    <a:srgbClr val="000000"/>
                  </a:glow>
                </a:effectLst>
              </a:rPr>
              <a:t>)</a:t>
            </a:r>
          </a:p>
          <a:p>
            <a:pPr>
              <a:defRPr/>
            </a:pPr>
            <a:r>
              <a:rPr lang="ar-JO" sz="2800" dirty="0">
                <a:effectLst>
                  <a:glow rad="317500">
                    <a:srgbClr val="000000"/>
                  </a:glow>
                </a:effectLst>
              </a:rPr>
              <a:t>أي "التاج الملكي" (رؤيا 19: 12). لا يمكن لذد المسيح</a:t>
            </a:r>
          </a:p>
          <a:p>
            <a:pPr>
              <a:defRPr/>
            </a:pPr>
            <a:r>
              <a:rPr lang="ar-JO" sz="2800" dirty="0">
                <a:effectLst>
                  <a:glow rad="317500">
                    <a:srgbClr val="000000"/>
                  </a:glow>
                </a:effectLst>
              </a:rPr>
              <a:t>أن يرتدي هذا الإكليل أبدًا، </a:t>
            </a:r>
          </a:p>
          <a:p>
            <a:pPr>
              <a:defRPr/>
            </a:pPr>
            <a:r>
              <a:rPr lang="ar-JO" sz="2800" dirty="0">
                <a:effectLst>
                  <a:glow rad="317500">
                    <a:srgbClr val="000000"/>
                  </a:glow>
                </a:effectLst>
              </a:rPr>
              <a:t>لأنه يخص ابن الله فقط."</a:t>
            </a:r>
          </a:p>
          <a:p>
            <a:pPr>
              <a:defRPr/>
            </a:pPr>
            <a:r>
              <a:rPr lang="ar-JO" sz="2800" dirty="0">
                <a:effectLst>
                  <a:glow rad="317500">
                    <a:srgbClr val="000000"/>
                  </a:glow>
                </a:effectLst>
              </a:rPr>
              <a:t>(ويرزبي).</a:t>
            </a:r>
          </a:p>
        </p:txBody>
      </p:sp>
      <p:sp>
        <p:nvSpPr>
          <p:cNvPr id="10" name="Text Box 60"/>
          <p:cNvSpPr txBox="1">
            <a:spLocks noChangeArrowheads="1"/>
          </p:cNvSpPr>
          <p:nvPr/>
        </p:nvSpPr>
        <p:spPr bwMode="auto">
          <a:xfrm>
            <a:off x="8315713" y="42863"/>
            <a:ext cx="677086"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ar-JO" b="1" dirty="0">
                <a:solidFill>
                  <a:srgbClr val="FFFFFF"/>
                </a:solidFill>
                <a:latin typeface="Arial"/>
                <a:ea typeface="Osaka" charset="0"/>
                <a:cs typeface="Arial"/>
              </a:rPr>
              <a:t>79 أ</a:t>
            </a:r>
            <a:endParaRPr lang="en-US" sz="2000" b="1" dirty="0">
              <a:solidFill>
                <a:srgbClr val="FFFFFF"/>
              </a:solidFill>
              <a:latin typeface="Arial"/>
              <a:ea typeface="Osaka" charset="0"/>
              <a:cs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183297" name="Rectangle 1026"/>
          <p:cNvSpPr>
            <a:spLocks noGrp="1" noChangeArrowheads="1"/>
          </p:cNvSpPr>
          <p:nvPr>
            <p:ph type="ctrTitle"/>
          </p:nvPr>
        </p:nvSpPr>
        <p:spPr>
          <a:xfrm>
            <a:off x="0" y="6172200"/>
            <a:ext cx="9144000" cy="685800"/>
          </a:xfrm>
          <a:solidFill>
            <a:schemeClr val="bg1"/>
          </a:solidFill>
        </p:spPr>
        <p:txBody>
          <a:bodyPr/>
          <a:lstStyle/>
          <a:p>
            <a:pPr eaLnBrk="1" hangingPunct="1">
              <a:defRPr/>
            </a:pPr>
            <a:r>
              <a:rPr lang="ar-SA" sz="4000" b="1" dirty="0">
                <a:solidFill>
                  <a:srgbClr val="FFFFFF"/>
                </a:solidFill>
                <a:latin typeface="Arial" charset="0"/>
                <a:ea typeface="ＭＳ Ｐゴシック" charset="0"/>
              </a:rPr>
              <a:t>علم الأخرويات</a:t>
            </a:r>
            <a:r>
              <a:rPr lang="en-US" sz="4000" b="1" dirty="0">
                <a:solidFill>
                  <a:srgbClr val="FFFFFF"/>
                </a:solidFill>
                <a:latin typeface="Arial" charset="0"/>
                <a:ea typeface="ＭＳ Ｐゴシック" charset="0"/>
              </a:rPr>
              <a:t>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820103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32" y="0"/>
            <a:ext cx="9135168" cy="5842019"/>
          </a:xfrm>
          <a:prstGeom prst="rect">
            <a:avLst/>
          </a:prstGeom>
        </p:spPr>
      </p:pic>
      <p:sp>
        <p:nvSpPr>
          <p:cNvPr id="77826" name="Rectangle 2"/>
          <p:cNvSpPr>
            <a:spLocks noGrp="1"/>
          </p:cNvSpPr>
          <p:nvPr>
            <p:ph type="ctrTitle"/>
          </p:nvPr>
        </p:nvSpPr>
        <p:spPr>
          <a:xfrm>
            <a:off x="1" y="-62459"/>
            <a:ext cx="9143998" cy="1340768"/>
          </a:xfrm>
        </p:spPr>
        <p:txBody>
          <a:bodyPr>
            <a:normAutofit/>
          </a:bodyPr>
          <a:lstStyle/>
          <a:p>
            <a:br>
              <a:rPr lang="en-US" sz="4000" b="1" dirty="0">
                <a:effectLst>
                  <a:glow rad="228600">
                    <a:srgbClr val="000000"/>
                  </a:glow>
                </a:effectLst>
              </a:rPr>
            </a:br>
            <a:r>
              <a:rPr lang="ar-JO" sz="4000" b="1" dirty="0">
                <a:effectLst>
                  <a:glow rad="228600">
                    <a:srgbClr val="000000"/>
                  </a:glow>
                </a:effectLst>
              </a:rPr>
              <a:t>سيصنع ضد المسيح معاهدة لسبع سنوات مع إسرائيل</a:t>
            </a:r>
            <a:endParaRPr lang="en-US" sz="4000" b="1"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nchor="ct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ar-JO" sz="2800" b="1" i="0" u="none" strike="noStrike" kern="1200" cap="none" spc="0" normalizeH="0" baseline="0" noProof="0" dirty="0">
                <a:ln>
                  <a:noFill/>
                </a:ln>
                <a:solidFill>
                  <a:srgbClr val="FFFFFF"/>
                </a:solidFill>
                <a:effectLst/>
                <a:uLnTx/>
                <a:uFillTx/>
                <a:latin typeface="Arial"/>
                <a:ea typeface="+mn-ea"/>
                <a:cs typeface="Arial"/>
              </a:rPr>
              <a:t>سيمكنهم هذا من إعادة بناء الهيكل في أورشليم</a:t>
            </a:r>
            <a:endParaRPr kumimoji="0" lang="en-US" sz="2800" b="1"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554173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26"/>
          <p:cNvSpPr>
            <a:spLocks noGrp="1" noChangeArrowheads="1"/>
          </p:cNvSpPr>
          <p:nvPr>
            <p:ph type="title"/>
          </p:nvPr>
        </p:nvSpPr>
        <p:spPr>
          <a:xfrm>
            <a:off x="457200" y="304800"/>
            <a:ext cx="3200400" cy="2057400"/>
          </a:xfrm>
        </p:spPr>
        <p:txBody>
          <a:bodyPr/>
          <a:lstStyle/>
          <a:p>
            <a:pPr eaLnBrk="1" hangingPunct="1">
              <a:defRPr/>
            </a:pPr>
            <a:r>
              <a:rPr lang="ar-JO" dirty="0">
                <a:latin typeface="Tahoma" charset="0"/>
                <a:ea typeface="ＭＳ Ｐゴシック" charset="0"/>
                <a:cs typeface="ＭＳ Ｐゴシック" charset="0"/>
              </a:rPr>
              <a:t>جبل        الهيكل      الحالي</a:t>
            </a:r>
            <a:endParaRPr lang="en-US" dirty="0">
              <a:latin typeface="Tahoma" charset="0"/>
              <a:ea typeface="ＭＳ Ｐゴシック" charset="0"/>
              <a:cs typeface="ＭＳ Ｐゴシック" charset="0"/>
            </a:endParaRPr>
          </a:p>
        </p:txBody>
      </p:sp>
      <p:pic>
        <p:nvPicPr>
          <p:cNvPr id="155650" name="Picture 1027" descr="Temple Mount"/>
          <p:cNvPicPr>
            <a:picLocks noChangeAspect="1" noChangeArrowheads="1"/>
          </p:cNvPicPr>
          <p:nvPr/>
        </p:nvPicPr>
        <p:blipFill>
          <a:blip r:embed="rId2" cstate="screen">
            <a:extLst>
              <a:ext uri="{28A0092B-C50C-407E-A947-70E740481C1C}">
                <a14:useLocalDpi xmlns:a14="http://schemas.microsoft.com/office/drawing/2010/main"/>
              </a:ext>
            </a:extLst>
          </a:blip>
          <a:srcRect t="3871"/>
          <a:stretch>
            <a:fillRect/>
          </a:stretch>
        </p:blipFill>
        <p:spPr bwMode="auto">
          <a:xfrm>
            <a:off x="3951288" y="0"/>
            <a:ext cx="51927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5651" name="Text Box 1028"/>
          <p:cNvSpPr txBox="1">
            <a:spLocks noChangeArrowheads="1"/>
          </p:cNvSpPr>
          <p:nvPr/>
        </p:nvSpPr>
        <p:spPr bwMode="auto">
          <a:xfrm>
            <a:off x="8305800" y="0"/>
            <a:ext cx="771365"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8C0000"/>
                </a:solidFill>
                <a:effectLst/>
                <a:uLnTx/>
                <a:uFillTx/>
                <a:latin typeface="Arial" charset="0"/>
                <a:ea typeface="ＭＳ Ｐゴシック" charset="0"/>
              </a:rPr>
              <a:t>644أ</a:t>
            </a:r>
            <a:endParaRPr kumimoji="0" lang="en-US" sz="2400" b="1" i="0" u="none" strike="noStrike" kern="1200" cap="none" spc="0" normalizeH="0" baseline="0" noProof="0" dirty="0">
              <a:ln>
                <a:noFill/>
              </a:ln>
              <a:solidFill>
                <a:srgbClr val="8C0000"/>
              </a:solidFill>
              <a:effectLst/>
              <a:uLnTx/>
              <a:uFillTx/>
              <a:latin typeface="Arial" charset="0"/>
              <a:ea typeface="ＭＳ Ｐゴシック" charset="0"/>
            </a:endParaRPr>
          </a:p>
        </p:txBody>
      </p:sp>
      <p:sp>
        <p:nvSpPr>
          <p:cNvPr id="155652" name="Text Box 1029"/>
          <p:cNvSpPr txBox="1">
            <a:spLocks noChangeArrowheads="1"/>
          </p:cNvSpPr>
          <p:nvPr/>
        </p:nvSpPr>
        <p:spPr bwMode="auto">
          <a:xfrm>
            <a:off x="7543800" y="1295400"/>
            <a:ext cx="1600200" cy="83099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Geneva CY" charset="0"/>
                <a:ea typeface="ＭＳ Ｐゴシック" charset="0"/>
              </a:rPr>
              <a:t>البوابة   الشرقية</a:t>
            </a:r>
            <a:endParaRPr kumimoji="0" lang="en-US" sz="2400" b="1" i="0" u="none" strike="noStrike" kern="1200" cap="none" spc="0" normalizeH="0" baseline="0" noProof="0" dirty="0">
              <a:ln>
                <a:noFill/>
              </a:ln>
              <a:solidFill>
                <a:srgbClr val="000000"/>
              </a:solidFill>
              <a:effectLst/>
              <a:uLnTx/>
              <a:uFillTx/>
              <a:latin typeface="Geneva CY" charset="0"/>
              <a:ea typeface="ＭＳ Ｐゴシック" charset="0"/>
            </a:endParaRPr>
          </a:p>
        </p:txBody>
      </p:sp>
      <p:sp>
        <p:nvSpPr>
          <p:cNvPr id="155653" name="Text Box 1030"/>
          <p:cNvSpPr txBox="1">
            <a:spLocks noChangeArrowheads="1"/>
          </p:cNvSpPr>
          <p:nvPr/>
        </p:nvSpPr>
        <p:spPr bwMode="auto">
          <a:xfrm>
            <a:off x="5257800" y="914400"/>
            <a:ext cx="1752600" cy="83099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Geneva CY" charset="0"/>
                <a:ea typeface="ＭＳ Ｐゴシック" charset="0"/>
              </a:rPr>
              <a:t>الموقع   الشمالي</a:t>
            </a:r>
            <a:endParaRPr kumimoji="0" lang="en-US" sz="2400" b="1" i="0" u="none" strike="noStrike" kern="1200" cap="none" spc="0" normalizeH="0" baseline="0" noProof="0" dirty="0">
              <a:ln>
                <a:noFill/>
              </a:ln>
              <a:solidFill>
                <a:srgbClr val="000000"/>
              </a:solidFill>
              <a:effectLst/>
              <a:uLnTx/>
              <a:uFillTx/>
              <a:latin typeface="Geneva CY" charset="0"/>
              <a:ea typeface="ＭＳ Ｐゴシック" charset="0"/>
            </a:endParaRPr>
          </a:p>
        </p:txBody>
      </p:sp>
      <p:sp>
        <p:nvSpPr>
          <p:cNvPr id="155654" name="Text Box 1031"/>
          <p:cNvSpPr txBox="1">
            <a:spLocks noChangeArrowheads="1"/>
          </p:cNvSpPr>
          <p:nvPr/>
        </p:nvSpPr>
        <p:spPr bwMode="auto">
          <a:xfrm>
            <a:off x="5257800" y="3886200"/>
            <a:ext cx="1981200" cy="83099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Geneva CY" charset="0"/>
                <a:ea typeface="ＭＳ Ｐゴシック" charset="0"/>
              </a:rPr>
              <a:t>الموقع     التقليدي</a:t>
            </a:r>
            <a:endParaRPr kumimoji="0" lang="en-US" sz="2400" b="1" i="0" u="none" strike="noStrike" kern="1200" cap="none" spc="0" normalizeH="0" baseline="0" noProof="0" dirty="0">
              <a:ln>
                <a:noFill/>
              </a:ln>
              <a:solidFill>
                <a:srgbClr val="000000"/>
              </a:solidFill>
              <a:effectLst/>
              <a:uLnTx/>
              <a:uFillTx/>
              <a:latin typeface="Geneva CY" charset="0"/>
              <a:ea typeface="ＭＳ Ｐゴシック" charset="0"/>
            </a:endParaRPr>
          </a:p>
        </p:txBody>
      </p:sp>
      <p:sp>
        <p:nvSpPr>
          <p:cNvPr id="8" name="Text Box 8"/>
          <p:cNvSpPr txBox="1">
            <a:spLocks noChangeArrowheads="1"/>
          </p:cNvSpPr>
          <p:nvPr/>
        </p:nvSpPr>
        <p:spPr bwMode="auto">
          <a:xfrm rot="21009161">
            <a:off x="8323913" y="5341220"/>
            <a:ext cx="5334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glow rad="254000">
                    <a:srgbClr val="FFFFFF"/>
                  </a:glow>
                </a:effectLst>
                <a:uLnTx/>
                <a:uFillTx/>
                <a:latin typeface="Arial"/>
                <a:ea typeface="SimSun" charset="0"/>
                <a:cs typeface="Arial"/>
              </a:rPr>
              <a:t>ش</a:t>
            </a:r>
            <a:endParaRPr kumimoji="0" lang="zh-CN" altLang="en-GB" sz="2400" b="1" i="0" u="none" strike="noStrike" kern="1200" cap="none" spc="0" normalizeH="0" baseline="0" noProof="0" dirty="0">
              <a:ln>
                <a:noFill/>
              </a:ln>
              <a:solidFill>
                <a:srgbClr val="000000"/>
              </a:solidFill>
              <a:effectLst>
                <a:glow rad="254000">
                  <a:srgbClr val="FFFFFF"/>
                </a:glow>
              </a:effectLst>
              <a:uLnTx/>
              <a:uFillTx/>
              <a:latin typeface="Arial"/>
              <a:ea typeface="SimSun" charset="0"/>
              <a:cs typeface="Arial"/>
            </a:endParaRPr>
          </a:p>
        </p:txBody>
      </p:sp>
      <p:sp>
        <p:nvSpPr>
          <p:cNvPr id="9" name="Text Box 9"/>
          <p:cNvSpPr txBox="1">
            <a:spLocks noChangeArrowheads="1"/>
          </p:cNvSpPr>
          <p:nvPr/>
        </p:nvSpPr>
        <p:spPr bwMode="auto">
          <a:xfrm rot="21009161">
            <a:off x="8458200" y="5984976"/>
            <a:ext cx="4572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glow rad="254000">
                    <a:srgbClr val="FFFFFF"/>
                  </a:glow>
                </a:effectLst>
                <a:uLnTx/>
                <a:uFillTx/>
                <a:latin typeface="Arial"/>
                <a:ea typeface="SimSun" charset="0"/>
                <a:cs typeface="Arial"/>
              </a:rPr>
              <a:t>ج</a:t>
            </a:r>
            <a:endParaRPr kumimoji="0" lang="zh-CN" altLang="en-GB" sz="2400" b="1" i="0" u="none" strike="noStrike" kern="1200" cap="none" spc="0" normalizeH="0" baseline="0" noProof="0" dirty="0">
              <a:ln>
                <a:noFill/>
              </a:ln>
              <a:solidFill>
                <a:srgbClr val="000000"/>
              </a:solidFill>
              <a:effectLst>
                <a:glow rad="254000">
                  <a:srgbClr val="FFFFFF"/>
                </a:glow>
              </a:effectLst>
              <a:uLnTx/>
              <a:uFillTx/>
              <a:latin typeface="Arial"/>
              <a:ea typeface="SimSun" charset="0"/>
              <a:cs typeface="Arial"/>
            </a:endParaRPr>
          </a:p>
        </p:txBody>
      </p:sp>
      <p:sp>
        <p:nvSpPr>
          <p:cNvPr id="10" name="Text Box 10"/>
          <p:cNvSpPr txBox="1">
            <a:spLocks noChangeArrowheads="1"/>
          </p:cNvSpPr>
          <p:nvPr/>
        </p:nvSpPr>
        <p:spPr bwMode="auto">
          <a:xfrm rot="21009161">
            <a:off x="8001000" y="5715000"/>
            <a:ext cx="4572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glow rad="254000">
                    <a:srgbClr val="FFFFFF"/>
                  </a:glow>
                </a:effectLst>
                <a:uLnTx/>
                <a:uFillTx/>
                <a:latin typeface="Arial"/>
                <a:ea typeface="SimSun" charset="0"/>
                <a:cs typeface="Arial"/>
              </a:rPr>
              <a:t>غ</a:t>
            </a:r>
            <a:endParaRPr kumimoji="0" lang="zh-CN" altLang="en-GB" sz="2400" b="1" i="0" u="none" strike="noStrike" kern="1200" cap="none" spc="0" normalizeH="0" baseline="0" noProof="0" dirty="0">
              <a:ln>
                <a:noFill/>
              </a:ln>
              <a:solidFill>
                <a:srgbClr val="000000"/>
              </a:solidFill>
              <a:effectLst>
                <a:glow rad="254000">
                  <a:srgbClr val="FFFFFF"/>
                </a:glow>
              </a:effectLst>
              <a:uLnTx/>
              <a:uFillTx/>
              <a:latin typeface="Arial"/>
              <a:ea typeface="SimSun" charset="0"/>
              <a:cs typeface="Arial"/>
            </a:endParaRPr>
          </a:p>
        </p:txBody>
      </p:sp>
      <p:sp>
        <p:nvSpPr>
          <p:cNvPr id="11" name="Text Box 11"/>
          <p:cNvSpPr txBox="1">
            <a:spLocks noChangeArrowheads="1"/>
          </p:cNvSpPr>
          <p:nvPr/>
        </p:nvSpPr>
        <p:spPr bwMode="auto">
          <a:xfrm rot="21009161">
            <a:off x="8686800" y="5552928"/>
            <a:ext cx="4572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glow rad="254000">
                    <a:srgbClr val="FFFFFF"/>
                  </a:glow>
                </a:effectLst>
                <a:uLnTx/>
                <a:uFillTx/>
                <a:latin typeface="Arial"/>
                <a:ea typeface="SimSun" charset="0"/>
                <a:cs typeface="Arial"/>
              </a:rPr>
              <a:t>ش</a:t>
            </a:r>
            <a:endParaRPr kumimoji="0" lang="zh-CN" altLang="en-GB" sz="2400" b="1" i="0" u="none" strike="noStrike" kern="1200" cap="none" spc="0" normalizeH="0" baseline="0" noProof="0" dirty="0">
              <a:ln>
                <a:noFill/>
              </a:ln>
              <a:solidFill>
                <a:srgbClr val="000000"/>
              </a:solidFill>
              <a:effectLst>
                <a:glow rad="254000">
                  <a:srgbClr val="FFFFFF"/>
                </a:glow>
              </a:effectLst>
              <a:uLnTx/>
              <a:uFillTx/>
              <a:latin typeface="Arial"/>
              <a:ea typeface="SimSun" charset="0"/>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1"/>
            <a:ext cx="9143998" cy="1231705"/>
          </a:xfrm>
        </p:spPr>
        <p:txBody>
          <a:bodyPr>
            <a:normAutofit/>
          </a:bodyPr>
          <a:lstStyle/>
          <a:p>
            <a:r>
              <a:rPr lang="ar-JO" sz="4000" b="1" dirty="0">
                <a:effectLst>
                  <a:glow rad="228600">
                    <a:srgbClr val="000000"/>
                  </a:glow>
                </a:effectLst>
              </a:rPr>
              <a:t>سيصنع ضد المسيح معاهدة لسبع سنوات مع إسرائيل</a:t>
            </a:r>
            <a:endParaRPr lang="en-US" sz="4000" b="1"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pic>
        <p:nvPicPr>
          <p:cNvPr id="4" name="Picture 3"/>
          <p:cNvPicPr>
            <a:picLocks noChangeAspect="1"/>
          </p:cNvPicPr>
          <p:nvPr/>
        </p:nvPicPr>
        <p:blipFill>
          <a:blip r:embed="rId2"/>
          <a:stretch>
            <a:fillRect/>
          </a:stretch>
        </p:blipFill>
        <p:spPr>
          <a:xfrm>
            <a:off x="-1" y="1196752"/>
            <a:ext cx="9168343" cy="8136904"/>
          </a:xfrm>
          <a:prstGeom prst="rect">
            <a:avLst/>
          </a:prstGeom>
        </p:spPr>
      </p:pic>
    </p:spTree>
    <p:extLst>
      <p:ext uri="{BB962C8B-B14F-4D97-AF65-F5344CB8AC3E}">
        <p14:creationId xmlns:p14="http://schemas.microsoft.com/office/powerpoint/2010/main" val="2711151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12" y="1252905"/>
            <a:ext cx="9289032" cy="6192688"/>
          </a:xfrm>
          <a:prstGeom prst="rect">
            <a:avLst/>
          </a:prstGeom>
        </p:spPr>
      </p:pic>
      <p:sp>
        <p:nvSpPr>
          <p:cNvPr id="77826" name="Rectangle 2"/>
          <p:cNvSpPr>
            <a:spLocks noGrp="1"/>
          </p:cNvSpPr>
          <p:nvPr>
            <p:ph type="ctrTitle"/>
          </p:nvPr>
        </p:nvSpPr>
        <p:spPr>
          <a:xfrm>
            <a:off x="1" y="-15855"/>
            <a:ext cx="9143998" cy="1340768"/>
          </a:xfrm>
        </p:spPr>
        <p:txBody>
          <a:bodyPr>
            <a:normAutofit/>
          </a:bodyPr>
          <a:lstStyle/>
          <a:p>
            <a:r>
              <a:rPr lang="ar-JO" sz="4000" b="1" dirty="0">
                <a:effectLst>
                  <a:glow rad="228600">
                    <a:srgbClr val="000000"/>
                  </a:glow>
                </a:effectLst>
              </a:rPr>
              <a:t>سيصنع ضد المسيح معاهدة لسبع سنوات مع إسرائيل</a:t>
            </a:r>
            <a:endParaRPr lang="en-US" sz="4000" b="1"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a:solidFill>
            <a:schemeClr val="tx1"/>
          </a:solidFill>
        </p:spPr>
        <p:txBody>
          <a:bodyPr anchor="ctr"/>
          <a:lstStyle>
            <a:defPPr>
              <a:defRPr lang="en-US"/>
            </a:defPPr>
            <a:lvl1pPr indent="0" algn="ctr" defTabSz="914400" fontAlgn="base">
              <a:lnSpc>
                <a:spcPct val="90000"/>
              </a:lnSpc>
              <a:spcBef>
                <a:spcPct val="20000"/>
              </a:spcBef>
              <a:spcAft>
                <a:spcPct val="0"/>
              </a:spcAft>
              <a:buFont typeface="Arial" pitchFamily="34" charset="0"/>
              <a:buNone/>
              <a:defRPr sz="2800" b="1">
                <a:solidFill>
                  <a:srgbClr val="FFFFFF"/>
                </a:solidFill>
                <a:latin typeface="Arial"/>
                <a:cs typeface="Arial"/>
              </a:defRPr>
            </a:lvl1pPr>
            <a:lvl2pPr indent="0" algn="ctr" defTabSz="914400">
              <a:spcBef>
                <a:spcPct val="20000"/>
              </a:spcBef>
              <a:buFont typeface="Arial" pitchFamily="34" charset="0"/>
              <a:buNone/>
              <a:defRPr sz="2800">
                <a:solidFill>
                  <a:schemeClr val="tx1">
                    <a:tint val="75000"/>
                  </a:schemeClr>
                </a:solidFill>
                <a:latin typeface="Arial"/>
                <a:cs typeface="Arial"/>
              </a:defRPr>
            </a:lvl2pPr>
            <a:lvl3pPr indent="0" algn="ctr" defTabSz="914400">
              <a:spcBef>
                <a:spcPct val="20000"/>
              </a:spcBef>
              <a:buFont typeface="Arial" pitchFamily="34" charset="0"/>
              <a:buNone/>
              <a:defRPr sz="2400">
                <a:solidFill>
                  <a:schemeClr val="tx1">
                    <a:tint val="75000"/>
                  </a:schemeClr>
                </a:solidFill>
                <a:latin typeface="Arial"/>
                <a:cs typeface="Arial"/>
              </a:defRPr>
            </a:lvl3pPr>
            <a:lvl4pPr indent="0" algn="ctr" defTabSz="914400">
              <a:spcBef>
                <a:spcPct val="20000"/>
              </a:spcBef>
              <a:buFont typeface="Arial" pitchFamily="34" charset="0"/>
              <a:buNone/>
              <a:defRPr sz="2000">
                <a:solidFill>
                  <a:schemeClr val="tx1">
                    <a:tint val="75000"/>
                  </a:schemeClr>
                </a:solidFill>
                <a:latin typeface="Arial"/>
                <a:cs typeface="Arial"/>
              </a:defRPr>
            </a:lvl4pPr>
            <a:lvl5pPr indent="0" algn="ctr" defTabSz="914400">
              <a:spcBef>
                <a:spcPct val="20000"/>
              </a:spcBef>
              <a:buFont typeface="Arial" pitchFamily="34" charset="0"/>
              <a:buNone/>
              <a:defRPr sz="2000">
                <a:solidFill>
                  <a:schemeClr val="tx1">
                    <a:tint val="75000"/>
                  </a:schemeClr>
                </a:solidFill>
                <a:latin typeface="Arial"/>
                <a:cs typeface="Arial"/>
              </a:defRPr>
            </a:lvl5pPr>
            <a:lvl6pPr indent="0" algn="ctr" defTabSz="914400">
              <a:spcBef>
                <a:spcPct val="20000"/>
              </a:spcBef>
              <a:buFont typeface="Arial" pitchFamily="34" charset="0"/>
              <a:buNone/>
              <a:defRPr sz="2000">
                <a:solidFill>
                  <a:schemeClr val="tx1">
                    <a:tint val="75000"/>
                  </a:schemeClr>
                </a:solidFill>
              </a:defRPr>
            </a:lvl6pPr>
            <a:lvl7pPr indent="0" algn="ctr" defTabSz="914400">
              <a:spcBef>
                <a:spcPct val="20000"/>
              </a:spcBef>
              <a:buFont typeface="Arial" pitchFamily="34" charset="0"/>
              <a:buNone/>
              <a:defRPr sz="2000">
                <a:solidFill>
                  <a:schemeClr val="tx1">
                    <a:tint val="75000"/>
                  </a:schemeClr>
                </a:solidFill>
              </a:defRPr>
            </a:lvl7pPr>
            <a:lvl8pPr indent="0" algn="ctr" defTabSz="914400">
              <a:spcBef>
                <a:spcPct val="20000"/>
              </a:spcBef>
              <a:buFont typeface="Arial" pitchFamily="34" charset="0"/>
              <a:buNone/>
              <a:defRPr sz="2000">
                <a:solidFill>
                  <a:schemeClr val="tx1">
                    <a:tint val="75000"/>
                  </a:schemeClr>
                </a:solidFill>
              </a:defRPr>
            </a:lvl8pPr>
            <a:lvl9pPr indent="0" algn="ctr" defTabSz="914400">
              <a:spcBef>
                <a:spcPct val="20000"/>
              </a:spcBef>
              <a:buFont typeface="Arial" pitchFamily="34" charset="0"/>
              <a:buNone/>
              <a:defRPr sz="2000">
                <a:solidFill>
                  <a:schemeClr val="tx1">
                    <a:tint val="75000"/>
                  </a:schemeClr>
                </a:solidFill>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سيمكنهم هذا من إعادة بناء الهيكل في أورشليم</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90976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74110"/>
            <a:ext cx="9143998" cy="1340768"/>
          </a:xfrm>
        </p:spPr>
        <p:txBody>
          <a:bodyPr>
            <a:normAutofit/>
          </a:bodyPr>
          <a:lstStyle/>
          <a:p>
            <a:r>
              <a:rPr lang="ar-JO" sz="4000" b="1" dirty="0">
                <a:effectLst>
                  <a:glow rad="228600">
                    <a:srgbClr val="000000"/>
                  </a:glow>
                </a:effectLst>
              </a:rPr>
              <a:t>سيصنع ضد المسيح معاهدة لسبع سنوات مع إسرائيل</a:t>
            </a:r>
            <a:endParaRPr lang="en-US" sz="4000" b="1"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805264"/>
            <a:ext cx="9143999" cy="1052736"/>
          </a:xfrm>
          <a:prstGeom prst="rect">
            <a:avLst/>
          </a:prstGeom>
          <a:solidFill>
            <a:schemeClr val="tx1"/>
          </a:solidFill>
        </p:spPr>
        <p:txBody>
          <a:bodyPr anchor="ctr"/>
          <a:lstStyle>
            <a:defPPr>
              <a:defRPr lang="en-US"/>
            </a:defPPr>
            <a:lvl1pPr indent="0" algn="ctr" defTabSz="914400" fontAlgn="base">
              <a:lnSpc>
                <a:spcPct val="90000"/>
              </a:lnSpc>
              <a:spcBef>
                <a:spcPct val="20000"/>
              </a:spcBef>
              <a:spcAft>
                <a:spcPct val="0"/>
              </a:spcAft>
              <a:buFont typeface="Arial" pitchFamily="34" charset="0"/>
              <a:buNone/>
              <a:defRPr sz="2800" b="1">
                <a:solidFill>
                  <a:srgbClr val="FFFFFF"/>
                </a:solidFill>
                <a:latin typeface="Arial"/>
                <a:cs typeface="Arial"/>
              </a:defRPr>
            </a:lvl1pPr>
            <a:lvl2pPr indent="0" algn="ctr" defTabSz="914400">
              <a:spcBef>
                <a:spcPct val="20000"/>
              </a:spcBef>
              <a:buFont typeface="Arial" pitchFamily="34" charset="0"/>
              <a:buNone/>
              <a:defRPr sz="2800">
                <a:solidFill>
                  <a:schemeClr val="tx1">
                    <a:tint val="75000"/>
                  </a:schemeClr>
                </a:solidFill>
                <a:latin typeface="Arial"/>
                <a:cs typeface="Arial"/>
              </a:defRPr>
            </a:lvl2pPr>
            <a:lvl3pPr indent="0" algn="ctr" defTabSz="914400">
              <a:spcBef>
                <a:spcPct val="20000"/>
              </a:spcBef>
              <a:buFont typeface="Arial" pitchFamily="34" charset="0"/>
              <a:buNone/>
              <a:defRPr sz="2400">
                <a:solidFill>
                  <a:schemeClr val="tx1">
                    <a:tint val="75000"/>
                  </a:schemeClr>
                </a:solidFill>
                <a:latin typeface="Arial"/>
                <a:cs typeface="Arial"/>
              </a:defRPr>
            </a:lvl3pPr>
            <a:lvl4pPr indent="0" algn="ctr" defTabSz="914400">
              <a:spcBef>
                <a:spcPct val="20000"/>
              </a:spcBef>
              <a:buFont typeface="Arial" pitchFamily="34" charset="0"/>
              <a:buNone/>
              <a:defRPr sz="2000">
                <a:solidFill>
                  <a:schemeClr val="tx1">
                    <a:tint val="75000"/>
                  </a:schemeClr>
                </a:solidFill>
                <a:latin typeface="Arial"/>
                <a:cs typeface="Arial"/>
              </a:defRPr>
            </a:lvl4pPr>
            <a:lvl5pPr indent="0" algn="ctr" defTabSz="914400">
              <a:spcBef>
                <a:spcPct val="20000"/>
              </a:spcBef>
              <a:buFont typeface="Arial" pitchFamily="34" charset="0"/>
              <a:buNone/>
              <a:defRPr sz="2000">
                <a:solidFill>
                  <a:schemeClr val="tx1">
                    <a:tint val="75000"/>
                  </a:schemeClr>
                </a:solidFill>
                <a:latin typeface="Arial"/>
                <a:cs typeface="Arial"/>
              </a:defRPr>
            </a:lvl5pPr>
            <a:lvl6pPr indent="0" algn="ctr" defTabSz="914400">
              <a:spcBef>
                <a:spcPct val="20000"/>
              </a:spcBef>
              <a:buFont typeface="Arial" pitchFamily="34" charset="0"/>
              <a:buNone/>
              <a:defRPr sz="2000">
                <a:solidFill>
                  <a:schemeClr val="tx1">
                    <a:tint val="75000"/>
                  </a:schemeClr>
                </a:solidFill>
              </a:defRPr>
            </a:lvl6pPr>
            <a:lvl7pPr indent="0" algn="ctr" defTabSz="914400">
              <a:spcBef>
                <a:spcPct val="20000"/>
              </a:spcBef>
              <a:buFont typeface="Arial" pitchFamily="34" charset="0"/>
              <a:buNone/>
              <a:defRPr sz="2000">
                <a:solidFill>
                  <a:schemeClr val="tx1">
                    <a:tint val="75000"/>
                  </a:schemeClr>
                </a:solidFill>
              </a:defRPr>
            </a:lvl7pPr>
            <a:lvl8pPr indent="0" algn="ctr" defTabSz="914400">
              <a:spcBef>
                <a:spcPct val="20000"/>
              </a:spcBef>
              <a:buFont typeface="Arial" pitchFamily="34" charset="0"/>
              <a:buNone/>
              <a:defRPr sz="2000">
                <a:solidFill>
                  <a:schemeClr val="tx1">
                    <a:tint val="75000"/>
                  </a:schemeClr>
                </a:solidFill>
              </a:defRPr>
            </a:lvl8pPr>
            <a:lvl9pPr indent="0" algn="ctr" defTabSz="914400">
              <a:spcBef>
                <a:spcPct val="20000"/>
              </a:spcBef>
              <a:buFont typeface="Arial" pitchFamily="34" charset="0"/>
              <a:buNone/>
              <a:defRPr sz="2000">
                <a:solidFill>
                  <a:schemeClr val="tx1">
                    <a:tint val="75000"/>
                  </a:schemeClr>
                </a:solidFill>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سيمكنهم هذا من إعادة بناء الهيكل في أورشليم</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pic>
        <p:nvPicPr>
          <p:cNvPr id="3" name="Picture 2"/>
          <p:cNvPicPr>
            <a:picLocks noChangeAspect="1"/>
          </p:cNvPicPr>
          <p:nvPr/>
        </p:nvPicPr>
        <p:blipFill>
          <a:blip r:embed="rId2"/>
          <a:stretch>
            <a:fillRect/>
          </a:stretch>
        </p:blipFill>
        <p:spPr>
          <a:xfrm>
            <a:off x="0" y="1233264"/>
            <a:ext cx="9144000" cy="4572000"/>
          </a:xfrm>
          <a:prstGeom prst="rect">
            <a:avLst/>
          </a:prstGeom>
        </p:spPr>
      </p:pic>
    </p:spTree>
    <p:extLst>
      <p:ext uri="{BB962C8B-B14F-4D97-AF65-F5344CB8AC3E}">
        <p14:creationId xmlns:p14="http://schemas.microsoft.com/office/powerpoint/2010/main" val="1631540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01276"/>
            <a:ext cx="9144000" cy="4793124"/>
          </a:xfrm>
          <a:prstGeom prst="rect">
            <a:avLst/>
          </a:prstGeom>
        </p:spPr>
      </p:pic>
      <p:sp>
        <p:nvSpPr>
          <p:cNvPr id="77826" name="Rectangle 2"/>
          <p:cNvSpPr>
            <a:spLocks noGrp="1"/>
          </p:cNvSpPr>
          <p:nvPr>
            <p:ph type="ctrTitle"/>
          </p:nvPr>
        </p:nvSpPr>
        <p:spPr>
          <a:xfrm>
            <a:off x="1" y="-144016"/>
            <a:ext cx="9143998" cy="1340768"/>
          </a:xfrm>
        </p:spPr>
        <p:txBody>
          <a:bodyPr>
            <a:normAutofit/>
          </a:bodyPr>
          <a:lstStyle/>
          <a:p>
            <a:r>
              <a:rPr lang="ar-JO" sz="4000" b="1" dirty="0">
                <a:effectLst>
                  <a:glow rad="228600">
                    <a:srgbClr val="000000"/>
                  </a:glow>
                </a:effectLst>
              </a:rPr>
              <a:t>سيصنع ضد المسيح معاهدة لسبع سنوات مع إسرائيل</a:t>
            </a:r>
            <a:endParaRPr lang="en-US" sz="4000" b="1" dirty="0">
              <a:effectLst>
                <a:glow rad="228600">
                  <a:srgbClr val="000000"/>
                </a:glow>
              </a:effectLst>
            </a:endParaRPr>
          </a:p>
        </p:txBody>
      </p:sp>
      <p:sp>
        <p:nvSpPr>
          <p:cNvPr id="7" name="Rectangle 3"/>
          <p:cNvSpPr txBox="1">
            <a:spLocks/>
          </p:cNvSpPr>
          <p:nvPr/>
        </p:nvSpPr>
        <p:spPr>
          <a:xfrm>
            <a:off x="0" y="5949280"/>
            <a:ext cx="9143999" cy="908720"/>
          </a:xfrm>
          <a:prstGeom prst="rect">
            <a:avLst/>
          </a:prstGeom>
        </p:spPr>
        <p:txBody>
          <a:bodyPr anchor="ct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ar-JO" sz="2800" b="1" i="0" u="none" strike="noStrike" kern="1200" cap="none" spc="0" normalizeH="0" baseline="0" noProof="0" dirty="0">
                <a:ln>
                  <a:noFill/>
                </a:ln>
                <a:solidFill>
                  <a:srgbClr val="FFFFFF"/>
                </a:solidFill>
                <a:effectLst/>
                <a:uLnTx/>
                <a:uFillTx/>
                <a:latin typeface="Arial"/>
                <a:ea typeface="+mn-ea"/>
                <a:cs typeface="Arial"/>
              </a:rPr>
              <a:t>سيمكنهم هذا من إعادة بناء الهيكل في أورشليم</a:t>
            </a:r>
            <a:endParaRPr kumimoji="0" lang="en-US" sz="2800" b="1"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823136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689"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9050"/>
            <a:ext cx="47593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6" name="Rectangle 2"/>
          <p:cNvSpPr>
            <a:spLocks noGrp="1"/>
          </p:cNvSpPr>
          <p:nvPr>
            <p:ph type="ctrTitle"/>
          </p:nvPr>
        </p:nvSpPr>
        <p:spPr>
          <a:xfrm>
            <a:off x="4716016" y="1124744"/>
            <a:ext cx="4427984" cy="5400600"/>
          </a:xfrm>
        </p:spPr>
        <p:txBody>
          <a:bodyPr rtlCol="0">
            <a:normAutofit/>
          </a:bodyPr>
          <a:lstStyle/>
          <a:p>
            <a:pPr eaLnBrk="1" fontAlgn="auto" hangingPunct="1">
              <a:spcAft>
                <a:spcPts val="0"/>
              </a:spcAft>
              <a:defRPr/>
            </a:pPr>
            <a:r>
              <a:rPr lang="ar-JO" sz="4000" b="1" dirty="0">
                <a:effectLst>
                  <a:glow rad="228600">
                    <a:srgbClr val="000000"/>
                  </a:glow>
                </a:effectLst>
                <a:ea typeface="+mj-ea"/>
              </a:rPr>
              <a:t>الحقيقة، أنه يمكن</a:t>
            </a:r>
            <a:br>
              <a:rPr lang="ar-JO" sz="4000" b="1" dirty="0">
                <a:effectLst>
                  <a:glow rad="228600">
                    <a:srgbClr val="000000"/>
                  </a:glow>
                </a:effectLst>
                <a:ea typeface="+mj-ea"/>
              </a:rPr>
            </a:br>
            <a:r>
              <a:rPr lang="ar-JO" sz="4000" b="1" dirty="0">
                <a:effectLst>
                  <a:glow rad="228600">
                    <a:srgbClr val="000000"/>
                  </a:glow>
                </a:effectLst>
                <a:ea typeface="+mj-ea"/>
              </a:rPr>
              <a:t>إعادة بناء الهيكل </a:t>
            </a:r>
            <a:br>
              <a:rPr lang="ar-JO" sz="4000" b="1" dirty="0">
                <a:effectLst>
                  <a:glow rad="228600">
                    <a:srgbClr val="000000"/>
                  </a:glow>
                </a:effectLst>
                <a:ea typeface="+mj-ea"/>
              </a:rPr>
            </a:br>
            <a:r>
              <a:rPr lang="ar-JO" sz="4000" b="1" dirty="0">
                <a:effectLst>
                  <a:glow rad="228600">
                    <a:srgbClr val="000000"/>
                  </a:glow>
                </a:effectLst>
                <a:ea typeface="+mj-ea"/>
              </a:rPr>
              <a:t>فوق قبّة الصخرة</a:t>
            </a:r>
            <a:br>
              <a:rPr lang="ar-JO" sz="4000" b="1" dirty="0">
                <a:effectLst>
                  <a:glow rad="228600">
                    <a:srgbClr val="000000"/>
                  </a:glow>
                </a:effectLst>
                <a:ea typeface="+mj-ea"/>
              </a:rPr>
            </a:br>
            <a:r>
              <a:rPr lang="ar-JO" sz="4000" b="1" dirty="0">
                <a:effectLst>
                  <a:glow rad="228600">
                    <a:srgbClr val="000000"/>
                  </a:glow>
                </a:effectLst>
                <a:ea typeface="+mj-ea"/>
              </a:rPr>
              <a:t>دون إزالتها!</a:t>
            </a:r>
            <a:endParaRPr lang="en-US" sz="4000" b="1" dirty="0">
              <a:effectLst>
                <a:glow rad="228600">
                  <a:srgbClr val="000000"/>
                </a:glow>
              </a:effectLst>
              <a:ea typeface="+mj-ea"/>
            </a:endParaRPr>
          </a:p>
        </p:txBody>
      </p:sp>
      <p:sp>
        <p:nvSpPr>
          <p:cNvPr id="498691"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en-US" sz="1400" b="1">
                <a:solidFill>
                  <a:srgbClr val="000000"/>
                </a:solidFill>
              </a:rPr>
              <a:t>Artwork by Sunny Chandra</a:t>
            </a:r>
          </a:p>
        </p:txBody>
      </p:sp>
      <p:sp>
        <p:nvSpPr>
          <p:cNvPr id="8" name="Text Box 60"/>
          <p:cNvSpPr txBox="1">
            <a:spLocks noChangeArrowheads="1"/>
          </p:cNvSpPr>
          <p:nvPr/>
        </p:nvSpPr>
        <p:spPr bwMode="auto">
          <a:xfrm>
            <a:off x="8249982" y="42863"/>
            <a:ext cx="810136"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ar-JO" b="1" dirty="0">
                <a:solidFill>
                  <a:srgbClr val="FFFFFF"/>
                </a:solidFill>
                <a:latin typeface="Arial"/>
                <a:ea typeface="Osaka" charset="0"/>
                <a:cs typeface="Arial"/>
              </a:rPr>
              <a:t>79 ب</a:t>
            </a:r>
            <a:endParaRPr lang="en-US" sz="2000" b="1" dirty="0">
              <a:solidFill>
                <a:srgbClr val="FFFFFF"/>
              </a:solidFill>
              <a:latin typeface="Arial"/>
              <a:ea typeface="Osaka" charset="0"/>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Title 2"/>
          <p:cNvSpPr>
            <a:spLocks noGrp="1"/>
          </p:cNvSpPr>
          <p:nvPr>
            <p:ph type="title" idx="4294967295"/>
          </p:nvPr>
        </p:nvSpPr>
        <p:spPr>
          <a:xfrm>
            <a:off x="5580063" y="609600"/>
            <a:ext cx="3563937" cy="2387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ar-JO" sz="6600" b="1" dirty="0">
                <a:effectLst/>
                <a:latin typeface="Arial" charset="0"/>
                <a:ea typeface="ＭＳ Ｐゴシック" charset="0"/>
              </a:rPr>
              <a:t>بابل</a:t>
            </a:r>
            <a:endParaRPr lang="en-US" b="1" dirty="0">
              <a:effectLst/>
              <a:latin typeface="Arial" charset="0"/>
              <a:ea typeface="ＭＳ Ｐゴシック" charset="0"/>
            </a:endParaRPr>
          </a:p>
        </p:txBody>
      </p:sp>
      <p:pic>
        <p:nvPicPr>
          <p:cNvPr id="571394" name="Picture 1" descr="Babylon - Stadtansicht - Zeichnu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2225"/>
            <a:ext cx="5575300" cy="681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27699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6411913" cy="692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5" name="Text Box 3"/>
          <p:cNvSpPr txBox="1">
            <a:spLocks noChangeArrowheads="1"/>
          </p:cNvSpPr>
          <p:nvPr/>
        </p:nvSpPr>
        <p:spPr bwMode="auto">
          <a:xfrm>
            <a:off x="684473" y="332656"/>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ذهب</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16" name="Text Box 4"/>
          <p:cNvSpPr txBox="1">
            <a:spLocks noChangeArrowheads="1"/>
          </p:cNvSpPr>
          <p:nvPr/>
        </p:nvSpPr>
        <p:spPr bwMode="auto">
          <a:xfrm>
            <a:off x="684473" y="1538790"/>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فضة</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17" name="Text Box 5"/>
          <p:cNvSpPr txBox="1">
            <a:spLocks noChangeArrowheads="1"/>
          </p:cNvSpPr>
          <p:nvPr/>
        </p:nvSpPr>
        <p:spPr bwMode="auto">
          <a:xfrm>
            <a:off x="684473" y="274492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نحاس</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18" name="Text Box 6"/>
          <p:cNvSpPr txBox="1">
            <a:spLocks noChangeArrowheads="1"/>
          </p:cNvSpPr>
          <p:nvPr/>
        </p:nvSpPr>
        <p:spPr bwMode="auto">
          <a:xfrm>
            <a:off x="684473" y="395105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حديد</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19" name="Text Box 7"/>
          <p:cNvSpPr txBox="1">
            <a:spLocks noChangeArrowheads="1"/>
          </p:cNvSpPr>
          <p:nvPr/>
        </p:nvSpPr>
        <p:spPr bwMode="auto">
          <a:xfrm>
            <a:off x="0" y="5157192"/>
            <a:ext cx="3635896" cy="7200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حديد و خزف</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22" name="Text Box 10"/>
          <p:cNvSpPr txBox="1">
            <a:spLocks noChangeArrowheads="1"/>
          </p:cNvSpPr>
          <p:nvPr/>
        </p:nvSpPr>
        <p:spPr bwMode="auto">
          <a:xfrm>
            <a:off x="3926532" y="332656"/>
            <a:ext cx="22669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بابل</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23" name="Text Box 11"/>
          <p:cNvSpPr txBox="1">
            <a:spLocks noChangeArrowheads="1"/>
          </p:cNvSpPr>
          <p:nvPr/>
        </p:nvSpPr>
        <p:spPr bwMode="auto">
          <a:xfrm>
            <a:off x="3926532" y="1543552"/>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فارس</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24" name="Text Box 12"/>
          <p:cNvSpPr txBox="1">
            <a:spLocks noChangeArrowheads="1"/>
          </p:cNvSpPr>
          <p:nvPr/>
        </p:nvSpPr>
        <p:spPr bwMode="auto">
          <a:xfrm>
            <a:off x="3926532" y="274809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اليونان</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25" name="Text Box 13"/>
          <p:cNvSpPr txBox="1">
            <a:spLocks noChangeArrowheads="1"/>
          </p:cNvSpPr>
          <p:nvPr/>
        </p:nvSpPr>
        <p:spPr bwMode="auto">
          <a:xfrm>
            <a:off x="3926532" y="395264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روما</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26" name="Text Box 14"/>
          <p:cNvSpPr txBox="1">
            <a:spLocks noChangeArrowheads="1"/>
          </p:cNvSpPr>
          <p:nvPr/>
        </p:nvSpPr>
        <p:spPr bwMode="auto">
          <a:xfrm>
            <a:off x="3315767" y="5157191"/>
            <a:ext cx="348848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ضد المسيح</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27" name="Text Box 15"/>
          <p:cNvSpPr txBox="1">
            <a:spLocks noChangeArrowheads="1"/>
          </p:cNvSpPr>
          <p:nvPr/>
        </p:nvSpPr>
        <p:spPr bwMode="auto">
          <a:xfrm>
            <a:off x="6480117" y="6126995"/>
            <a:ext cx="25922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المملكة</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28" name="Text Box 16"/>
          <p:cNvSpPr txBox="1">
            <a:spLocks noChangeArrowheads="1"/>
          </p:cNvSpPr>
          <p:nvPr/>
        </p:nvSpPr>
        <p:spPr bwMode="auto">
          <a:xfrm>
            <a:off x="0" y="6127940"/>
            <a:ext cx="20517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حجر</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80240" name="Rectangle 17"/>
          <p:cNvSpPr>
            <a:spLocks noGrp="1" noChangeArrowheads="1"/>
          </p:cNvSpPr>
          <p:nvPr>
            <p:ph type="title" idx="4294967295"/>
          </p:nvPr>
        </p:nvSpPr>
        <p:spPr>
          <a:xfrm>
            <a:off x="6372225" y="215900"/>
            <a:ext cx="2771775" cy="2852738"/>
          </a:xfrm>
        </p:spPr>
        <p:txBody>
          <a:bodyPr/>
          <a:lstStyle/>
          <a:p>
            <a:pPr eaLnBrk="1" hangingPunct="1">
              <a:defRPr/>
            </a:pPr>
            <a:r>
              <a:rPr lang="ar-JO" dirty="0">
                <a:solidFill>
                  <a:schemeClr val="accent1">
                    <a:lumMod val="20000"/>
                    <a:lumOff val="80000"/>
                  </a:schemeClr>
                </a:solidFill>
                <a:effectLst/>
                <a:latin typeface="Arial" charset="0"/>
                <a:ea typeface="ＭＳ Ｐゴシック" charset="0"/>
                <a:cs typeface="Arial" charset="0"/>
              </a:rPr>
              <a:t>صورة</a:t>
            </a:r>
            <a:br>
              <a:rPr lang="ar-JO" dirty="0">
                <a:solidFill>
                  <a:schemeClr val="accent1">
                    <a:lumMod val="20000"/>
                    <a:lumOff val="80000"/>
                  </a:schemeClr>
                </a:solidFill>
                <a:effectLst/>
                <a:latin typeface="Arial" charset="0"/>
                <a:ea typeface="ＭＳ Ｐゴシック" charset="0"/>
                <a:cs typeface="Arial" charset="0"/>
              </a:rPr>
            </a:br>
            <a:r>
              <a:rPr lang="ar-JO" dirty="0">
                <a:solidFill>
                  <a:schemeClr val="accent1">
                    <a:lumMod val="20000"/>
                    <a:lumOff val="80000"/>
                  </a:schemeClr>
                </a:solidFill>
                <a:effectLst/>
                <a:latin typeface="Arial" charset="0"/>
                <a:ea typeface="ＭＳ Ｐゴシック" charset="0"/>
                <a:cs typeface="Arial" charset="0"/>
              </a:rPr>
              <a:t>دانيال 2</a:t>
            </a:r>
            <a:endParaRPr lang="en-US" dirty="0">
              <a:solidFill>
                <a:schemeClr val="accent1">
                  <a:lumMod val="20000"/>
                  <a:lumOff val="80000"/>
                </a:schemeClr>
              </a:solidFill>
              <a:effectLst/>
              <a:latin typeface="Arial" charset="0"/>
              <a:ea typeface="ＭＳ Ｐゴシック" charset="0"/>
              <a:cs typeface="Arial" charset="0"/>
            </a:endParaRPr>
          </a:p>
        </p:txBody>
      </p:sp>
      <p:pic>
        <p:nvPicPr>
          <p:cNvPr id="1028" name="Picture 4" descr="Image result for stone png">
            <a:extLst>
              <a:ext uri="{FF2B5EF4-FFF2-40B4-BE49-F238E27FC236}">
                <a16:creationId xmlns:a16="http://schemas.microsoft.com/office/drawing/2014/main" id="{40414593-FF0B-C043-93CA-F55ACF64A2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7544" y="4803799"/>
            <a:ext cx="2990602" cy="231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826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2000"/>
                                        <p:tgtEl>
                                          <p:spTgt spid="269315"/>
                                        </p:tgtEl>
                                      </p:cBhvr>
                                    </p:animEffect>
                                    <p:anim calcmode="lin" valueType="num">
                                      <p:cBhvr>
                                        <p:cTn id="8" dur="2000" fill="hold"/>
                                        <p:tgtEl>
                                          <p:spTgt spid="269315"/>
                                        </p:tgtEl>
                                        <p:attrNameLst>
                                          <p:attrName>style.rotation</p:attrName>
                                        </p:attrNameLst>
                                      </p:cBhvr>
                                      <p:tavLst>
                                        <p:tav tm="0">
                                          <p:val>
                                            <p:fltVal val="720"/>
                                          </p:val>
                                        </p:tav>
                                        <p:tav tm="100000">
                                          <p:val>
                                            <p:fltVal val="0"/>
                                          </p:val>
                                        </p:tav>
                                      </p:tavLst>
                                    </p:anim>
                                    <p:anim calcmode="lin" valueType="num">
                                      <p:cBhvr>
                                        <p:cTn id="9" dur="2000" fill="hold"/>
                                        <p:tgtEl>
                                          <p:spTgt spid="269315"/>
                                        </p:tgtEl>
                                        <p:attrNameLst>
                                          <p:attrName>ppt_h</p:attrName>
                                        </p:attrNameLst>
                                      </p:cBhvr>
                                      <p:tavLst>
                                        <p:tav tm="0">
                                          <p:val>
                                            <p:fltVal val="0"/>
                                          </p:val>
                                        </p:tav>
                                        <p:tav tm="100000">
                                          <p:val>
                                            <p:strVal val="#ppt_h"/>
                                          </p:val>
                                        </p:tav>
                                      </p:tavLst>
                                    </p:anim>
                                    <p:anim calcmode="lin" valueType="num">
                                      <p:cBhvr>
                                        <p:cTn id="10" dur="2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269316"/>
                                        </p:tgtEl>
                                        <p:attrNameLst>
                                          <p:attrName>style.visibility</p:attrName>
                                        </p:attrNameLst>
                                      </p:cBhvr>
                                      <p:to>
                                        <p:strVal val="visible"/>
                                      </p:to>
                                    </p:set>
                                    <p:animEffect transition="in" filter="fade">
                                      <p:cBhvr>
                                        <p:cTn id="15" dur="2000"/>
                                        <p:tgtEl>
                                          <p:spTgt spid="269316"/>
                                        </p:tgtEl>
                                      </p:cBhvr>
                                    </p:animEffect>
                                    <p:anim calcmode="lin" valueType="num">
                                      <p:cBhvr>
                                        <p:cTn id="16" dur="2000" fill="hold"/>
                                        <p:tgtEl>
                                          <p:spTgt spid="269316"/>
                                        </p:tgtEl>
                                        <p:attrNameLst>
                                          <p:attrName>style.rotation</p:attrName>
                                        </p:attrNameLst>
                                      </p:cBhvr>
                                      <p:tavLst>
                                        <p:tav tm="0">
                                          <p:val>
                                            <p:fltVal val="720"/>
                                          </p:val>
                                        </p:tav>
                                        <p:tav tm="100000">
                                          <p:val>
                                            <p:fltVal val="0"/>
                                          </p:val>
                                        </p:tav>
                                      </p:tavLst>
                                    </p:anim>
                                    <p:anim calcmode="lin" valueType="num">
                                      <p:cBhvr>
                                        <p:cTn id="17" dur="2000" fill="hold"/>
                                        <p:tgtEl>
                                          <p:spTgt spid="269316"/>
                                        </p:tgtEl>
                                        <p:attrNameLst>
                                          <p:attrName>ppt_h</p:attrName>
                                        </p:attrNameLst>
                                      </p:cBhvr>
                                      <p:tavLst>
                                        <p:tav tm="0">
                                          <p:val>
                                            <p:fltVal val="0"/>
                                          </p:val>
                                        </p:tav>
                                        <p:tav tm="100000">
                                          <p:val>
                                            <p:strVal val="#ppt_h"/>
                                          </p:val>
                                        </p:tav>
                                      </p:tavLst>
                                    </p:anim>
                                    <p:anim calcmode="lin" valueType="num">
                                      <p:cBhvr>
                                        <p:cTn id="18" dur="2000" fill="hold"/>
                                        <p:tgtEl>
                                          <p:spTgt spid="26931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269317"/>
                                        </p:tgtEl>
                                        <p:attrNameLst>
                                          <p:attrName>style.visibility</p:attrName>
                                        </p:attrNameLst>
                                      </p:cBhvr>
                                      <p:to>
                                        <p:strVal val="visible"/>
                                      </p:to>
                                    </p:set>
                                    <p:animEffect transition="in" filter="fade">
                                      <p:cBhvr>
                                        <p:cTn id="23" dur="2000"/>
                                        <p:tgtEl>
                                          <p:spTgt spid="269317"/>
                                        </p:tgtEl>
                                      </p:cBhvr>
                                    </p:animEffect>
                                    <p:anim calcmode="lin" valueType="num">
                                      <p:cBhvr>
                                        <p:cTn id="24" dur="2000" fill="hold"/>
                                        <p:tgtEl>
                                          <p:spTgt spid="269317"/>
                                        </p:tgtEl>
                                        <p:attrNameLst>
                                          <p:attrName>style.rotation</p:attrName>
                                        </p:attrNameLst>
                                      </p:cBhvr>
                                      <p:tavLst>
                                        <p:tav tm="0">
                                          <p:val>
                                            <p:fltVal val="720"/>
                                          </p:val>
                                        </p:tav>
                                        <p:tav tm="100000">
                                          <p:val>
                                            <p:fltVal val="0"/>
                                          </p:val>
                                        </p:tav>
                                      </p:tavLst>
                                    </p:anim>
                                    <p:anim calcmode="lin" valueType="num">
                                      <p:cBhvr>
                                        <p:cTn id="25" dur="2000" fill="hold"/>
                                        <p:tgtEl>
                                          <p:spTgt spid="269317"/>
                                        </p:tgtEl>
                                        <p:attrNameLst>
                                          <p:attrName>ppt_h</p:attrName>
                                        </p:attrNameLst>
                                      </p:cBhvr>
                                      <p:tavLst>
                                        <p:tav tm="0">
                                          <p:val>
                                            <p:fltVal val="0"/>
                                          </p:val>
                                        </p:tav>
                                        <p:tav tm="100000">
                                          <p:val>
                                            <p:strVal val="#ppt_h"/>
                                          </p:val>
                                        </p:tav>
                                      </p:tavLst>
                                    </p:anim>
                                    <p:anim calcmode="lin" valueType="num">
                                      <p:cBhvr>
                                        <p:cTn id="26" dur="2000" fill="hold"/>
                                        <p:tgtEl>
                                          <p:spTgt spid="26931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269318"/>
                                        </p:tgtEl>
                                        <p:attrNameLst>
                                          <p:attrName>style.visibility</p:attrName>
                                        </p:attrNameLst>
                                      </p:cBhvr>
                                      <p:to>
                                        <p:strVal val="visible"/>
                                      </p:to>
                                    </p:set>
                                    <p:animEffect transition="in" filter="fade">
                                      <p:cBhvr>
                                        <p:cTn id="31" dur="2000"/>
                                        <p:tgtEl>
                                          <p:spTgt spid="269318"/>
                                        </p:tgtEl>
                                      </p:cBhvr>
                                    </p:animEffect>
                                    <p:anim calcmode="lin" valueType="num">
                                      <p:cBhvr>
                                        <p:cTn id="32" dur="2000" fill="hold"/>
                                        <p:tgtEl>
                                          <p:spTgt spid="269318"/>
                                        </p:tgtEl>
                                        <p:attrNameLst>
                                          <p:attrName>style.rotation</p:attrName>
                                        </p:attrNameLst>
                                      </p:cBhvr>
                                      <p:tavLst>
                                        <p:tav tm="0">
                                          <p:val>
                                            <p:fltVal val="720"/>
                                          </p:val>
                                        </p:tav>
                                        <p:tav tm="100000">
                                          <p:val>
                                            <p:fltVal val="0"/>
                                          </p:val>
                                        </p:tav>
                                      </p:tavLst>
                                    </p:anim>
                                    <p:anim calcmode="lin" valueType="num">
                                      <p:cBhvr>
                                        <p:cTn id="33" dur="2000" fill="hold"/>
                                        <p:tgtEl>
                                          <p:spTgt spid="269318"/>
                                        </p:tgtEl>
                                        <p:attrNameLst>
                                          <p:attrName>ppt_h</p:attrName>
                                        </p:attrNameLst>
                                      </p:cBhvr>
                                      <p:tavLst>
                                        <p:tav tm="0">
                                          <p:val>
                                            <p:fltVal val="0"/>
                                          </p:val>
                                        </p:tav>
                                        <p:tav tm="100000">
                                          <p:val>
                                            <p:strVal val="#ppt_h"/>
                                          </p:val>
                                        </p:tav>
                                      </p:tavLst>
                                    </p:anim>
                                    <p:anim calcmode="lin" valueType="num">
                                      <p:cBhvr>
                                        <p:cTn id="34" dur="2000" fill="hold"/>
                                        <p:tgtEl>
                                          <p:spTgt spid="26931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269319"/>
                                        </p:tgtEl>
                                        <p:attrNameLst>
                                          <p:attrName>style.visibility</p:attrName>
                                        </p:attrNameLst>
                                      </p:cBhvr>
                                      <p:to>
                                        <p:strVal val="visible"/>
                                      </p:to>
                                    </p:set>
                                    <p:animEffect transition="in" filter="fade">
                                      <p:cBhvr>
                                        <p:cTn id="39" dur="2000"/>
                                        <p:tgtEl>
                                          <p:spTgt spid="269319"/>
                                        </p:tgtEl>
                                      </p:cBhvr>
                                    </p:animEffect>
                                    <p:anim calcmode="lin" valueType="num">
                                      <p:cBhvr>
                                        <p:cTn id="40" dur="2000" fill="hold"/>
                                        <p:tgtEl>
                                          <p:spTgt spid="269319"/>
                                        </p:tgtEl>
                                        <p:attrNameLst>
                                          <p:attrName>style.rotation</p:attrName>
                                        </p:attrNameLst>
                                      </p:cBhvr>
                                      <p:tavLst>
                                        <p:tav tm="0">
                                          <p:val>
                                            <p:fltVal val="720"/>
                                          </p:val>
                                        </p:tav>
                                        <p:tav tm="100000">
                                          <p:val>
                                            <p:fltVal val="0"/>
                                          </p:val>
                                        </p:tav>
                                      </p:tavLst>
                                    </p:anim>
                                    <p:anim calcmode="lin" valueType="num">
                                      <p:cBhvr>
                                        <p:cTn id="41" dur="2000" fill="hold"/>
                                        <p:tgtEl>
                                          <p:spTgt spid="269319"/>
                                        </p:tgtEl>
                                        <p:attrNameLst>
                                          <p:attrName>ppt_h</p:attrName>
                                        </p:attrNameLst>
                                      </p:cBhvr>
                                      <p:tavLst>
                                        <p:tav tm="0">
                                          <p:val>
                                            <p:fltVal val="0"/>
                                          </p:val>
                                        </p:tav>
                                        <p:tav tm="100000">
                                          <p:val>
                                            <p:strVal val="#ppt_h"/>
                                          </p:val>
                                        </p:tav>
                                      </p:tavLst>
                                    </p:anim>
                                    <p:anim calcmode="lin" valueType="num">
                                      <p:cBhvr>
                                        <p:cTn id="42" dur="2000" fill="hold"/>
                                        <p:tgtEl>
                                          <p:spTgt spid="269319"/>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269328"/>
                                        </p:tgtEl>
                                        <p:attrNameLst>
                                          <p:attrName>style.visibility</p:attrName>
                                        </p:attrNameLst>
                                      </p:cBhvr>
                                      <p:to>
                                        <p:strVal val="visible"/>
                                      </p:to>
                                    </p:set>
                                    <p:anim calcmode="lin" valueType="num">
                                      <p:cBhvr>
                                        <p:cTn id="47" dur="1000" fill="hold"/>
                                        <p:tgtEl>
                                          <p:spTgt spid="269328"/>
                                        </p:tgtEl>
                                        <p:attrNameLst>
                                          <p:attrName>ppt_w</p:attrName>
                                        </p:attrNameLst>
                                      </p:cBhvr>
                                      <p:tavLst>
                                        <p:tav tm="0">
                                          <p:val>
                                            <p:fltVal val="0"/>
                                          </p:val>
                                        </p:tav>
                                        <p:tav tm="100000">
                                          <p:val>
                                            <p:strVal val="#ppt_w"/>
                                          </p:val>
                                        </p:tav>
                                      </p:tavLst>
                                    </p:anim>
                                    <p:anim calcmode="lin" valueType="num">
                                      <p:cBhvr>
                                        <p:cTn id="48" dur="1000" fill="hold"/>
                                        <p:tgtEl>
                                          <p:spTgt spid="269328"/>
                                        </p:tgtEl>
                                        <p:attrNameLst>
                                          <p:attrName>ppt_h</p:attrName>
                                        </p:attrNameLst>
                                      </p:cBhvr>
                                      <p:tavLst>
                                        <p:tav tm="0">
                                          <p:val>
                                            <p:fltVal val="0"/>
                                          </p:val>
                                        </p:tav>
                                        <p:tav tm="100000">
                                          <p:val>
                                            <p:strVal val="#ppt_h"/>
                                          </p:val>
                                        </p:tav>
                                      </p:tavLst>
                                    </p:anim>
                                    <p:anim calcmode="lin" valueType="num">
                                      <p:cBhvr>
                                        <p:cTn id="49" dur="1000" fill="hold"/>
                                        <p:tgtEl>
                                          <p:spTgt spid="26932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9328"/>
                                        </p:tgtEl>
                                        <p:attrNameLst>
                                          <p:attrName>ppt_y</p:attrName>
                                        </p:attrNameLst>
                                      </p:cBhvr>
                                      <p:tavLst>
                                        <p:tav tm="0" fmla="#ppt_y+(sin(-2*pi*(1-$))*-#ppt_x+cos(-2*pi*(1-$))*(1-#ppt_y))*(1-$)">
                                          <p:val>
                                            <p:fltVal val="0"/>
                                          </p:val>
                                        </p:tav>
                                        <p:tav tm="100000">
                                          <p:val>
                                            <p:fltVal val="1"/>
                                          </p:val>
                                        </p:tav>
                                      </p:tavLst>
                                    </p:anim>
                                  </p:childTnLst>
                                </p:cTn>
                              </p:par>
                            </p:childTnLst>
                          </p:cTn>
                        </p:par>
                        <p:par>
                          <p:cTn id="51" fill="hold">
                            <p:stCondLst>
                              <p:cond delay="1000"/>
                            </p:stCondLst>
                            <p:childTnLst>
                              <p:par>
                                <p:cTn id="52" presetID="2" presetClass="entr" presetSubtype="3" fill="hold" nodeType="afterEffect">
                                  <p:stCondLst>
                                    <p:cond delay="0"/>
                                  </p:stCondLst>
                                  <p:childTnLst>
                                    <p:set>
                                      <p:cBhvr>
                                        <p:cTn id="53" dur="1" fill="hold">
                                          <p:stCondLst>
                                            <p:cond delay="0"/>
                                          </p:stCondLst>
                                        </p:cTn>
                                        <p:tgtEl>
                                          <p:spTgt spid="1028"/>
                                        </p:tgtEl>
                                        <p:attrNameLst>
                                          <p:attrName>style.visibility</p:attrName>
                                        </p:attrNameLst>
                                      </p:cBhvr>
                                      <p:to>
                                        <p:strVal val="visible"/>
                                      </p:to>
                                    </p:set>
                                    <p:anim calcmode="lin" valueType="num">
                                      <p:cBhvr additive="base">
                                        <p:cTn id="54" dur="2000" fill="hold"/>
                                        <p:tgtEl>
                                          <p:spTgt spid="1028"/>
                                        </p:tgtEl>
                                        <p:attrNameLst>
                                          <p:attrName>ppt_x</p:attrName>
                                        </p:attrNameLst>
                                      </p:cBhvr>
                                      <p:tavLst>
                                        <p:tav tm="0">
                                          <p:val>
                                            <p:strVal val="1+#ppt_w/2"/>
                                          </p:val>
                                        </p:tav>
                                        <p:tav tm="100000">
                                          <p:val>
                                            <p:strVal val="#ppt_x"/>
                                          </p:val>
                                        </p:tav>
                                      </p:tavLst>
                                    </p:anim>
                                    <p:anim calcmode="lin" valueType="num">
                                      <p:cBhvr additive="base">
                                        <p:cTn id="55" dur="20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 presetClass="exit" presetSubtype="10" fill="hold" nodeType="clickEffect">
                                  <p:stCondLst>
                                    <p:cond delay="0"/>
                                  </p:stCondLst>
                                  <p:childTnLst>
                                    <p:animEffect transition="out" filter="blinds(horizontal)">
                                      <p:cBhvr>
                                        <p:cTn id="59" dur="500"/>
                                        <p:tgtEl>
                                          <p:spTgt spid="1028"/>
                                        </p:tgtEl>
                                      </p:cBhvr>
                                    </p:animEffect>
                                    <p:set>
                                      <p:cBhvr>
                                        <p:cTn id="60" dur="1" fill="hold">
                                          <p:stCondLst>
                                            <p:cond delay="499"/>
                                          </p:stCondLst>
                                        </p:cTn>
                                        <p:tgtEl>
                                          <p:spTgt spid="1028"/>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nodeType="clickEffect">
                                  <p:stCondLst>
                                    <p:cond delay="0"/>
                                  </p:stCondLst>
                                  <p:childTnLst>
                                    <p:set>
                                      <p:cBhvr>
                                        <p:cTn id="64" dur="1" fill="hold">
                                          <p:stCondLst>
                                            <p:cond delay="0"/>
                                          </p:stCondLst>
                                        </p:cTn>
                                        <p:tgtEl>
                                          <p:spTgt spid="269322"/>
                                        </p:tgtEl>
                                        <p:attrNameLst>
                                          <p:attrName>style.visibility</p:attrName>
                                        </p:attrNameLst>
                                      </p:cBhvr>
                                      <p:to>
                                        <p:strVal val="visible"/>
                                      </p:to>
                                    </p:set>
                                    <p:animEffect transition="in" filter="fade">
                                      <p:cBhvr>
                                        <p:cTn id="65" dur="2000"/>
                                        <p:tgtEl>
                                          <p:spTgt spid="269322"/>
                                        </p:tgtEl>
                                      </p:cBhvr>
                                    </p:animEffect>
                                    <p:anim calcmode="lin" valueType="num">
                                      <p:cBhvr>
                                        <p:cTn id="66" dur="2000" fill="hold"/>
                                        <p:tgtEl>
                                          <p:spTgt spid="269322"/>
                                        </p:tgtEl>
                                        <p:attrNameLst>
                                          <p:attrName>style.rotation</p:attrName>
                                        </p:attrNameLst>
                                      </p:cBhvr>
                                      <p:tavLst>
                                        <p:tav tm="0">
                                          <p:val>
                                            <p:fltVal val="720"/>
                                          </p:val>
                                        </p:tav>
                                        <p:tav tm="100000">
                                          <p:val>
                                            <p:fltVal val="0"/>
                                          </p:val>
                                        </p:tav>
                                      </p:tavLst>
                                    </p:anim>
                                    <p:anim calcmode="lin" valueType="num">
                                      <p:cBhvr>
                                        <p:cTn id="67" dur="2000" fill="hold"/>
                                        <p:tgtEl>
                                          <p:spTgt spid="269322"/>
                                        </p:tgtEl>
                                        <p:attrNameLst>
                                          <p:attrName>ppt_h</p:attrName>
                                        </p:attrNameLst>
                                      </p:cBhvr>
                                      <p:tavLst>
                                        <p:tav tm="0">
                                          <p:val>
                                            <p:fltVal val="0"/>
                                          </p:val>
                                        </p:tav>
                                        <p:tav tm="100000">
                                          <p:val>
                                            <p:strVal val="#ppt_h"/>
                                          </p:val>
                                        </p:tav>
                                      </p:tavLst>
                                    </p:anim>
                                    <p:anim calcmode="lin" valueType="num">
                                      <p:cBhvr>
                                        <p:cTn id="68" dur="2000" fill="hold"/>
                                        <p:tgtEl>
                                          <p:spTgt spid="269322"/>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nodeType="clickEffect">
                                  <p:stCondLst>
                                    <p:cond delay="0"/>
                                  </p:stCondLst>
                                  <p:childTnLst>
                                    <p:set>
                                      <p:cBhvr>
                                        <p:cTn id="72" dur="1" fill="hold">
                                          <p:stCondLst>
                                            <p:cond delay="0"/>
                                          </p:stCondLst>
                                        </p:cTn>
                                        <p:tgtEl>
                                          <p:spTgt spid="269323"/>
                                        </p:tgtEl>
                                        <p:attrNameLst>
                                          <p:attrName>style.visibility</p:attrName>
                                        </p:attrNameLst>
                                      </p:cBhvr>
                                      <p:to>
                                        <p:strVal val="visible"/>
                                      </p:to>
                                    </p:set>
                                    <p:animEffect transition="in" filter="fade">
                                      <p:cBhvr>
                                        <p:cTn id="73" dur="2000"/>
                                        <p:tgtEl>
                                          <p:spTgt spid="269323"/>
                                        </p:tgtEl>
                                      </p:cBhvr>
                                    </p:animEffect>
                                    <p:anim calcmode="lin" valueType="num">
                                      <p:cBhvr>
                                        <p:cTn id="74" dur="2000" fill="hold"/>
                                        <p:tgtEl>
                                          <p:spTgt spid="269323"/>
                                        </p:tgtEl>
                                        <p:attrNameLst>
                                          <p:attrName>style.rotation</p:attrName>
                                        </p:attrNameLst>
                                      </p:cBhvr>
                                      <p:tavLst>
                                        <p:tav tm="0">
                                          <p:val>
                                            <p:fltVal val="720"/>
                                          </p:val>
                                        </p:tav>
                                        <p:tav tm="100000">
                                          <p:val>
                                            <p:fltVal val="0"/>
                                          </p:val>
                                        </p:tav>
                                      </p:tavLst>
                                    </p:anim>
                                    <p:anim calcmode="lin" valueType="num">
                                      <p:cBhvr>
                                        <p:cTn id="75" dur="2000" fill="hold"/>
                                        <p:tgtEl>
                                          <p:spTgt spid="269323"/>
                                        </p:tgtEl>
                                        <p:attrNameLst>
                                          <p:attrName>ppt_h</p:attrName>
                                        </p:attrNameLst>
                                      </p:cBhvr>
                                      <p:tavLst>
                                        <p:tav tm="0">
                                          <p:val>
                                            <p:fltVal val="0"/>
                                          </p:val>
                                        </p:tav>
                                        <p:tav tm="100000">
                                          <p:val>
                                            <p:strVal val="#ppt_h"/>
                                          </p:val>
                                        </p:tav>
                                      </p:tavLst>
                                    </p:anim>
                                    <p:anim calcmode="lin" valueType="num">
                                      <p:cBhvr>
                                        <p:cTn id="76" dur="2000" fill="hold"/>
                                        <p:tgtEl>
                                          <p:spTgt spid="269323"/>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nodeType="clickEffect">
                                  <p:stCondLst>
                                    <p:cond delay="0"/>
                                  </p:stCondLst>
                                  <p:childTnLst>
                                    <p:set>
                                      <p:cBhvr>
                                        <p:cTn id="80" dur="1" fill="hold">
                                          <p:stCondLst>
                                            <p:cond delay="0"/>
                                          </p:stCondLst>
                                        </p:cTn>
                                        <p:tgtEl>
                                          <p:spTgt spid="269324"/>
                                        </p:tgtEl>
                                        <p:attrNameLst>
                                          <p:attrName>style.visibility</p:attrName>
                                        </p:attrNameLst>
                                      </p:cBhvr>
                                      <p:to>
                                        <p:strVal val="visible"/>
                                      </p:to>
                                    </p:set>
                                    <p:animEffect transition="in" filter="fade">
                                      <p:cBhvr>
                                        <p:cTn id="81" dur="2000"/>
                                        <p:tgtEl>
                                          <p:spTgt spid="269324"/>
                                        </p:tgtEl>
                                      </p:cBhvr>
                                    </p:animEffect>
                                    <p:anim calcmode="lin" valueType="num">
                                      <p:cBhvr>
                                        <p:cTn id="82" dur="2000" fill="hold"/>
                                        <p:tgtEl>
                                          <p:spTgt spid="269324"/>
                                        </p:tgtEl>
                                        <p:attrNameLst>
                                          <p:attrName>style.rotation</p:attrName>
                                        </p:attrNameLst>
                                      </p:cBhvr>
                                      <p:tavLst>
                                        <p:tav tm="0">
                                          <p:val>
                                            <p:fltVal val="720"/>
                                          </p:val>
                                        </p:tav>
                                        <p:tav tm="100000">
                                          <p:val>
                                            <p:fltVal val="0"/>
                                          </p:val>
                                        </p:tav>
                                      </p:tavLst>
                                    </p:anim>
                                    <p:anim calcmode="lin" valueType="num">
                                      <p:cBhvr>
                                        <p:cTn id="83" dur="2000" fill="hold"/>
                                        <p:tgtEl>
                                          <p:spTgt spid="269324"/>
                                        </p:tgtEl>
                                        <p:attrNameLst>
                                          <p:attrName>ppt_h</p:attrName>
                                        </p:attrNameLst>
                                      </p:cBhvr>
                                      <p:tavLst>
                                        <p:tav tm="0">
                                          <p:val>
                                            <p:fltVal val="0"/>
                                          </p:val>
                                        </p:tav>
                                        <p:tav tm="100000">
                                          <p:val>
                                            <p:strVal val="#ppt_h"/>
                                          </p:val>
                                        </p:tav>
                                      </p:tavLst>
                                    </p:anim>
                                    <p:anim calcmode="lin" valueType="num">
                                      <p:cBhvr>
                                        <p:cTn id="84" dur="2000" fill="hold"/>
                                        <p:tgtEl>
                                          <p:spTgt spid="269324"/>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nodeType="clickEffect">
                                  <p:stCondLst>
                                    <p:cond delay="0"/>
                                  </p:stCondLst>
                                  <p:childTnLst>
                                    <p:set>
                                      <p:cBhvr>
                                        <p:cTn id="88" dur="1" fill="hold">
                                          <p:stCondLst>
                                            <p:cond delay="0"/>
                                          </p:stCondLst>
                                        </p:cTn>
                                        <p:tgtEl>
                                          <p:spTgt spid="269325"/>
                                        </p:tgtEl>
                                        <p:attrNameLst>
                                          <p:attrName>style.visibility</p:attrName>
                                        </p:attrNameLst>
                                      </p:cBhvr>
                                      <p:to>
                                        <p:strVal val="visible"/>
                                      </p:to>
                                    </p:set>
                                    <p:animEffect transition="in" filter="fade">
                                      <p:cBhvr>
                                        <p:cTn id="89" dur="2000"/>
                                        <p:tgtEl>
                                          <p:spTgt spid="269325"/>
                                        </p:tgtEl>
                                      </p:cBhvr>
                                    </p:animEffect>
                                    <p:anim calcmode="lin" valueType="num">
                                      <p:cBhvr>
                                        <p:cTn id="90" dur="2000" fill="hold"/>
                                        <p:tgtEl>
                                          <p:spTgt spid="269325"/>
                                        </p:tgtEl>
                                        <p:attrNameLst>
                                          <p:attrName>style.rotation</p:attrName>
                                        </p:attrNameLst>
                                      </p:cBhvr>
                                      <p:tavLst>
                                        <p:tav tm="0">
                                          <p:val>
                                            <p:fltVal val="720"/>
                                          </p:val>
                                        </p:tav>
                                        <p:tav tm="100000">
                                          <p:val>
                                            <p:fltVal val="0"/>
                                          </p:val>
                                        </p:tav>
                                      </p:tavLst>
                                    </p:anim>
                                    <p:anim calcmode="lin" valueType="num">
                                      <p:cBhvr>
                                        <p:cTn id="91" dur="2000" fill="hold"/>
                                        <p:tgtEl>
                                          <p:spTgt spid="269325"/>
                                        </p:tgtEl>
                                        <p:attrNameLst>
                                          <p:attrName>ppt_h</p:attrName>
                                        </p:attrNameLst>
                                      </p:cBhvr>
                                      <p:tavLst>
                                        <p:tav tm="0">
                                          <p:val>
                                            <p:fltVal val="0"/>
                                          </p:val>
                                        </p:tav>
                                        <p:tav tm="100000">
                                          <p:val>
                                            <p:strVal val="#ppt_h"/>
                                          </p:val>
                                        </p:tav>
                                      </p:tavLst>
                                    </p:anim>
                                    <p:anim calcmode="lin" valueType="num">
                                      <p:cBhvr>
                                        <p:cTn id="92" dur="2000" fill="hold"/>
                                        <p:tgtEl>
                                          <p:spTgt spid="269325"/>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nodeType="clickEffect">
                                  <p:stCondLst>
                                    <p:cond delay="0"/>
                                  </p:stCondLst>
                                  <p:childTnLst>
                                    <p:set>
                                      <p:cBhvr>
                                        <p:cTn id="96" dur="1" fill="hold">
                                          <p:stCondLst>
                                            <p:cond delay="0"/>
                                          </p:stCondLst>
                                        </p:cTn>
                                        <p:tgtEl>
                                          <p:spTgt spid="269326"/>
                                        </p:tgtEl>
                                        <p:attrNameLst>
                                          <p:attrName>style.visibility</p:attrName>
                                        </p:attrNameLst>
                                      </p:cBhvr>
                                      <p:to>
                                        <p:strVal val="visible"/>
                                      </p:to>
                                    </p:set>
                                    <p:animEffect transition="in" filter="fade">
                                      <p:cBhvr>
                                        <p:cTn id="97" dur="2000"/>
                                        <p:tgtEl>
                                          <p:spTgt spid="269326"/>
                                        </p:tgtEl>
                                      </p:cBhvr>
                                    </p:animEffect>
                                    <p:anim calcmode="lin" valueType="num">
                                      <p:cBhvr>
                                        <p:cTn id="98" dur="2000" fill="hold"/>
                                        <p:tgtEl>
                                          <p:spTgt spid="269326"/>
                                        </p:tgtEl>
                                        <p:attrNameLst>
                                          <p:attrName>style.rotation</p:attrName>
                                        </p:attrNameLst>
                                      </p:cBhvr>
                                      <p:tavLst>
                                        <p:tav tm="0">
                                          <p:val>
                                            <p:fltVal val="720"/>
                                          </p:val>
                                        </p:tav>
                                        <p:tav tm="100000">
                                          <p:val>
                                            <p:fltVal val="0"/>
                                          </p:val>
                                        </p:tav>
                                      </p:tavLst>
                                    </p:anim>
                                    <p:anim calcmode="lin" valueType="num">
                                      <p:cBhvr>
                                        <p:cTn id="99" dur="2000" fill="hold"/>
                                        <p:tgtEl>
                                          <p:spTgt spid="269326"/>
                                        </p:tgtEl>
                                        <p:attrNameLst>
                                          <p:attrName>ppt_h</p:attrName>
                                        </p:attrNameLst>
                                      </p:cBhvr>
                                      <p:tavLst>
                                        <p:tav tm="0">
                                          <p:val>
                                            <p:fltVal val="0"/>
                                          </p:val>
                                        </p:tav>
                                        <p:tav tm="100000">
                                          <p:val>
                                            <p:strVal val="#ppt_h"/>
                                          </p:val>
                                        </p:tav>
                                      </p:tavLst>
                                    </p:anim>
                                    <p:anim calcmode="lin" valueType="num">
                                      <p:cBhvr>
                                        <p:cTn id="100" dur="2000" fill="hold"/>
                                        <p:tgtEl>
                                          <p:spTgt spid="269326"/>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5" presetClass="entr" presetSubtype="0" fill="hold" nodeType="clickEffect">
                                  <p:stCondLst>
                                    <p:cond delay="0"/>
                                  </p:stCondLst>
                                  <p:childTnLst>
                                    <p:set>
                                      <p:cBhvr>
                                        <p:cTn id="104" dur="1" fill="hold">
                                          <p:stCondLst>
                                            <p:cond delay="0"/>
                                          </p:stCondLst>
                                        </p:cTn>
                                        <p:tgtEl>
                                          <p:spTgt spid="269327"/>
                                        </p:tgtEl>
                                        <p:attrNameLst>
                                          <p:attrName>style.visibility</p:attrName>
                                        </p:attrNameLst>
                                      </p:cBhvr>
                                      <p:to>
                                        <p:strVal val="visible"/>
                                      </p:to>
                                    </p:set>
                                    <p:anim calcmode="lin" valueType="num">
                                      <p:cBhvr>
                                        <p:cTn id="105" dur="1000" fill="hold"/>
                                        <p:tgtEl>
                                          <p:spTgt spid="269327"/>
                                        </p:tgtEl>
                                        <p:attrNameLst>
                                          <p:attrName>ppt_w</p:attrName>
                                        </p:attrNameLst>
                                      </p:cBhvr>
                                      <p:tavLst>
                                        <p:tav tm="0">
                                          <p:val>
                                            <p:fltVal val="0"/>
                                          </p:val>
                                        </p:tav>
                                        <p:tav tm="100000">
                                          <p:val>
                                            <p:strVal val="#ppt_w"/>
                                          </p:val>
                                        </p:tav>
                                      </p:tavLst>
                                    </p:anim>
                                    <p:anim calcmode="lin" valueType="num">
                                      <p:cBhvr>
                                        <p:cTn id="106" dur="1000" fill="hold"/>
                                        <p:tgtEl>
                                          <p:spTgt spid="269327"/>
                                        </p:tgtEl>
                                        <p:attrNameLst>
                                          <p:attrName>ppt_h</p:attrName>
                                        </p:attrNameLst>
                                      </p:cBhvr>
                                      <p:tavLst>
                                        <p:tav tm="0">
                                          <p:val>
                                            <p:fltVal val="0"/>
                                          </p:val>
                                        </p:tav>
                                        <p:tav tm="100000">
                                          <p:val>
                                            <p:strVal val="#ppt_h"/>
                                          </p:val>
                                        </p:tav>
                                      </p:tavLst>
                                    </p:anim>
                                    <p:anim calcmode="lin" valueType="num">
                                      <p:cBhvr>
                                        <p:cTn id="107"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269327"/>
                                        </p:tgtEl>
                                        <p:attrNameLst>
                                          <p:attrName>ppt_y</p:attrName>
                                        </p:attrNameLst>
                                      </p:cBhvr>
                                      <p:tavLst>
                                        <p:tav tm="0" fmla="#ppt_y+(sin(-2*pi*(1-$))*-#ppt_x+cos(-2*pi*(1-$))*(1-#ppt_y))*(1-$)">
                                          <p:val>
                                            <p:fltVal val="0"/>
                                          </p:val>
                                        </p:tav>
                                        <p:tav tm="100000">
                                          <p:val>
                                            <p:fltVal val="1"/>
                                          </p:val>
                                        </p:tav>
                                      </p:tavLst>
                                    </p:anim>
                                  </p:childTnLst>
                                </p:cTn>
                              </p:par>
                              <p:par>
                                <p:cTn id="109" presetID="0" presetClass="path" presetSubtype="0" accel="50000" decel="50000" fill="hold" nodeType="withEffect">
                                  <p:stCondLst>
                                    <p:cond delay="0"/>
                                  </p:stCondLst>
                                  <p:childTnLst>
                                    <p:animMotion origin="layout" path="M 0.40208 -0.89537 L -0.29097 0.00301 " pathEditMode="relative" rAng="0" ptsTypes="AA">
                                      <p:cBhvr>
                                        <p:cTn id="110" dur="2000" fill="hold"/>
                                        <p:tgtEl>
                                          <p:spTgt spid="269327"/>
                                        </p:tgtEl>
                                        <p:attrNameLst>
                                          <p:attrName>ppt_x</p:attrName>
                                          <p:attrName>ppt_y</p:attrName>
                                        </p:attrNameLst>
                                      </p:cBhvr>
                                      <p:rCtr x="-34653" y="4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2"/>
          <p:cNvSpPr>
            <a:spLocks noGrp="1" noChangeArrowheads="1"/>
          </p:cNvSpPr>
          <p:nvPr>
            <p:ph type="ctrTitle"/>
          </p:nvPr>
        </p:nvSpPr>
        <p:spPr>
          <a:xfrm>
            <a:off x="533400" y="609600"/>
            <a:ext cx="8229600" cy="1143000"/>
          </a:xfrm>
        </p:spPr>
        <p:txBody>
          <a:bodyPr/>
          <a:lstStyle/>
          <a:p>
            <a:pPr eaLnBrk="1" hangingPunct="1"/>
            <a:r>
              <a:rPr kumimoji="0" lang="ar-JO" b="1" dirty="0">
                <a:latin typeface="Arial" panose="020B0604020202020204" pitchFamily="34" charset="0"/>
                <a:ea typeface="Osaka" charset="0"/>
                <a:cs typeface="Arial" panose="020B0604020202020204" pitchFamily="34" charset="0"/>
              </a:rPr>
              <a:t>فراغ قيادي كبير</a:t>
            </a:r>
            <a:endParaRPr kumimoji="0" lang="en-US" dirty="0">
              <a:latin typeface="Arial" panose="020B0604020202020204" pitchFamily="34" charset="0"/>
              <a:ea typeface="Osaka" charset="0"/>
              <a:cs typeface="Arial" panose="020B0604020202020204" pitchFamily="34" charset="0"/>
            </a:endParaRPr>
          </a:p>
        </p:txBody>
      </p:sp>
      <p:sp>
        <p:nvSpPr>
          <p:cNvPr id="477186" name="Rectangle 3"/>
          <p:cNvSpPr>
            <a:spLocks noGrp="1" noChangeArrowheads="1"/>
          </p:cNvSpPr>
          <p:nvPr>
            <p:ph type="subTitle" idx="1"/>
          </p:nvPr>
        </p:nvSpPr>
        <p:spPr>
          <a:xfrm>
            <a:off x="1295400" y="3886200"/>
            <a:ext cx="6324600" cy="2057400"/>
          </a:xfrm>
        </p:spPr>
        <p:txBody>
          <a:bodyPr/>
          <a:lstStyle/>
          <a:p>
            <a:pPr eaLnBrk="1" hangingPunct="1">
              <a:buFont typeface="Wingdings" charset="0"/>
              <a:buNone/>
            </a:pPr>
            <a:r>
              <a:rPr kumimoji="0" lang="ar-JO" sz="3600" b="1" dirty="0">
                <a:latin typeface="Arial" panose="020B0604020202020204" pitchFamily="34" charset="0"/>
                <a:ea typeface="Osaka" charset="0"/>
                <a:cs typeface="Arial" panose="020B0604020202020204" pitchFamily="34" charset="0"/>
              </a:rPr>
              <a:t>الأوقات الصعبة دائمًا</a:t>
            </a:r>
          </a:p>
          <a:p>
            <a:pPr eaLnBrk="1" hangingPunct="1">
              <a:buFont typeface="Wingdings" charset="0"/>
              <a:buNone/>
            </a:pPr>
            <a:r>
              <a:rPr kumimoji="0" lang="ar-JO" sz="3600" b="1" dirty="0">
                <a:latin typeface="Arial" panose="020B0604020202020204" pitchFamily="34" charset="0"/>
                <a:ea typeface="Osaka" charset="0"/>
                <a:cs typeface="Arial" panose="020B0604020202020204" pitchFamily="34" charset="0"/>
              </a:rPr>
              <a:t>ما تمهد الطريق للطغاة</a:t>
            </a:r>
          </a:p>
          <a:p>
            <a:pPr eaLnBrk="1" hangingPunct="1">
              <a:buFont typeface="Wingdings" charset="0"/>
              <a:buNone/>
            </a:pPr>
            <a:r>
              <a:rPr kumimoji="0" lang="ar-JO" sz="3600" b="1" dirty="0">
                <a:latin typeface="Arial" panose="020B0604020202020204" pitchFamily="34" charset="0"/>
                <a:ea typeface="Osaka" charset="0"/>
                <a:cs typeface="Arial" panose="020B0604020202020204" pitchFamily="34" charset="0"/>
              </a:rPr>
              <a:t>للارتقاء إلى مستوى الحدث</a:t>
            </a:r>
            <a:endParaRPr kumimoji="0" lang="en-US" sz="3600" b="1" dirty="0">
              <a:latin typeface="Arial" panose="020B0604020202020204" pitchFamily="34" charset="0"/>
              <a:ea typeface="Osaka" charset="0"/>
              <a:cs typeface="Arial" panose="020B0604020202020204" pitchFamily="34" charset="0"/>
            </a:endParaRPr>
          </a:p>
        </p:txBody>
      </p:sp>
      <p:sp>
        <p:nvSpPr>
          <p:cNvPr id="477187" name="Text Box 4"/>
          <p:cNvSpPr txBox="1">
            <a:spLocks noChangeArrowheads="1"/>
          </p:cNvSpPr>
          <p:nvPr/>
        </p:nvSpPr>
        <p:spPr bwMode="auto">
          <a:xfrm>
            <a:off x="8520113" y="39688"/>
            <a:ext cx="520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latin typeface="Arial" charset="0"/>
                <a:ea typeface="Osaka" charset="0"/>
                <a:cs typeface="Osaka" charset="0"/>
              </a:rPr>
              <a:t>79</a:t>
            </a:r>
            <a:endParaRPr lang="en-US">
              <a:ea typeface="Osaka" charset="0"/>
              <a:cs typeface="Osaka"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01443" name="Picture 6" descr="Daniel "/>
          <p:cNvPicPr>
            <a:picLocks noChangeAspect="1" noChangeArrowheads="1"/>
          </p:cNvPicPr>
          <p:nvPr/>
        </p:nvPicPr>
        <p:blipFill>
          <a:blip r:embed="rId4" cstate="screen">
            <a:extLst>
              <a:ext uri="{28A0092B-C50C-407E-A947-70E740481C1C}">
                <a14:useLocalDpi xmlns:a14="http://schemas.microsoft.com/office/drawing/2010/main"/>
              </a:ext>
            </a:extLst>
          </a:blip>
          <a:srcRect b="53519"/>
          <a:stretch>
            <a:fillRect/>
          </a:stretch>
        </p:blipFill>
        <p:spPr bwMode="auto">
          <a:xfrm>
            <a:off x="0" y="1228725"/>
            <a:ext cx="9144000" cy="562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6" name="Rectangle 2"/>
          <p:cNvSpPr>
            <a:spLocks noGrp="1" noChangeArrowheads="1"/>
          </p:cNvSpPr>
          <p:nvPr>
            <p:ph type="title"/>
          </p:nvPr>
        </p:nvSpPr>
        <p:spPr>
          <a:xfrm>
            <a:off x="2771775" y="44450"/>
            <a:ext cx="4752975" cy="1143000"/>
          </a:xfrm>
          <a:effectLst>
            <a:outerShdw blurRad="63500" dist="38099" dir="2700000" algn="ctr" rotWithShape="0">
              <a:schemeClr val="tx1">
                <a:alpha val="74998"/>
              </a:schemeClr>
            </a:outerShdw>
          </a:effectLst>
        </p:spPr>
        <p:txBody>
          <a:bodyPr/>
          <a:lstStyle/>
          <a:p>
            <a:pPr eaLnBrk="1" hangingPunct="1">
              <a:defRPr/>
            </a:pPr>
            <a:r>
              <a:rPr lang="ar-JO" dirty="0">
                <a:latin typeface="Arial" charset="0"/>
                <a:ea typeface="ＭＳ Ｐゴシック" charset="0"/>
                <a:cs typeface="Arial" charset="0"/>
              </a:rPr>
              <a:t>امبراطوريات العالم </a:t>
            </a:r>
            <a:br>
              <a:rPr lang="ar-JO" dirty="0">
                <a:latin typeface="Arial" charset="0"/>
                <a:ea typeface="ＭＳ Ｐゴシック" charset="0"/>
                <a:cs typeface="Arial" charset="0"/>
              </a:rPr>
            </a:br>
            <a:r>
              <a:rPr lang="ar-JO" dirty="0">
                <a:latin typeface="Arial" charset="0"/>
                <a:ea typeface="ＭＳ Ｐゴシック" charset="0"/>
                <a:cs typeface="Arial" charset="0"/>
              </a:rPr>
              <a:t>في دانيال</a:t>
            </a:r>
            <a:endParaRPr lang="en-US" dirty="0">
              <a:latin typeface="Arial" charset="0"/>
              <a:ea typeface="ＭＳ Ｐゴシック" charset="0"/>
              <a:cs typeface="Arial" charset="0"/>
            </a:endParaRPr>
          </a:p>
        </p:txBody>
      </p:sp>
      <p:sp>
        <p:nvSpPr>
          <p:cNvPr id="52231" name="Text Box 7"/>
          <p:cNvSpPr txBox="1">
            <a:spLocks noChangeArrowheads="1"/>
          </p:cNvSpPr>
          <p:nvPr/>
        </p:nvSpPr>
        <p:spPr bwMode="auto">
          <a:xfrm>
            <a:off x="8251825" y="76200"/>
            <a:ext cx="892175"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545</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2232" name="Text Box 8"/>
          <p:cNvSpPr txBox="1">
            <a:spLocks noChangeArrowheads="1"/>
          </p:cNvSpPr>
          <p:nvPr/>
        </p:nvSpPr>
        <p:spPr bwMode="auto">
          <a:xfrm>
            <a:off x="4648200" y="6477000"/>
            <a:ext cx="4495800" cy="396875"/>
          </a:xfrm>
          <a:prstGeom prst="rect">
            <a:avLst/>
          </a:prstGeom>
          <a:solidFill>
            <a:schemeClr val="bg1"/>
          </a:solid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a:ea typeface="ＭＳ Ｐゴシック" charset="0"/>
                <a:cs typeface="Arial"/>
              </a:rPr>
              <a:t>Bible Visual Resource Book</a:t>
            </a:r>
            <a:r>
              <a:rPr kumimoji="0" lang="en-US" sz="2000" b="1" i="0" u="none" strike="noStrike" kern="1200" cap="none" spc="0" normalizeH="0" baseline="0" noProof="0" dirty="0">
                <a:ln>
                  <a:noFill/>
                </a:ln>
                <a:solidFill>
                  <a:srgbClr val="000000"/>
                </a:solidFill>
                <a:effectLst/>
                <a:uLnTx/>
                <a:uFillTx/>
                <a:latin typeface="Arial"/>
                <a:ea typeface="ＭＳ Ｐゴシック" charset="0"/>
                <a:cs typeface="Arial"/>
              </a:rPr>
              <a:t>, 133</a:t>
            </a:r>
          </a:p>
        </p:txBody>
      </p:sp>
      <p:pic>
        <p:nvPicPr>
          <p:cNvPr id="701446" name="Picture 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26988"/>
            <a:ext cx="2555875" cy="191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71888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169" name="Picture 4" descr="3 john world map over fac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75"/>
            <a:ext cx="9180513"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6212" name="Picture 6" descr="Meet-Me-On-Monday-lucky-number-7.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04025" y="692150"/>
            <a:ext cx="936625" cy="1344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171" name="Rectangle 5"/>
          <p:cNvSpPr>
            <a:spLocks noChangeArrowheads="1"/>
          </p:cNvSpPr>
          <p:nvPr/>
        </p:nvSpPr>
        <p:spPr bwMode="auto">
          <a:xfrm>
            <a:off x="-36513" y="4149725"/>
            <a:ext cx="2138363" cy="2708275"/>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2" name="TextBox 11"/>
          <p:cNvSpPr txBox="1"/>
          <p:nvPr/>
        </p:nvSpPr>
        <p:spPr>
          <a:xfrm>
            <a:off x="2482850" y="1196975"/>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13" name="TextBox 12"/>
          <p:cNvSpPr txBox="1"/>
          <p:nvPr/>
        </p:nvSpPr>
        <p:spPr>
          <a:xfrm>
            <a:off x="1116013" y="9525"/>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2" name="Title 1"/>
          <p:cNvSpPr>
            <a:spLocks noGrp="1"/>
          </p:cNvSpPr>
          <p:nvPr>
            <p:ph type="title"/>
          </p:nvPr>
        </p:nvSpPr>
        <p:spPr>
          <a:xfrm>
            <a:off x="107950" y="3573453"/>
            <a:ext cx="4176713" cy="954107"/>
          </a:xfrm>
        </p:spPr>
        <p:txBody>
          <a:bodyPr rtlCol="0">
            <a:spAutoFit/>
          </a:bodyPr>
          <a:lstStyle/>
          <a:p>
            <a:pPr algn="l">
              <a:defRPr/>
            </a:pPr>
            <a:r>
              <a:rPr lang="ar-JO" sz="2800" b="1" kern="1200" dirty="0">
                <a:solidFill>
                  <a:schemeClr val="bg1"/>
                </a:solidFill>
                <a:latin typeface="Calibri" panose="020F0502020204030204" pitchFamily="34" charset="0"/>
                <a:ea typeface="ＭＳ Ｐゴシック" charset="0"/>
                <a:cs typeface="Calibri" panose="020F0502020204030204" pitchFamily="34" charset="0"/>
              </a:rPr>
              <a:t>السيطرة على النظام</a:t>
            </a:r>
            <a:br>
              <a:rPr lang="ar-JO" sz="2800" b="1" kern="1200" dirty="0">
                <a:solidFill>
                  <a:schemeClr val="bg1"/>
                </a:solidFill>
                <a:latin typeface="Calibri" panose="020F0502020204030204" pitchFamily="34" charset="0"/>
                <a:ea typeface="ＭＳ Ｐゴシック" charset="0"/>
                <a:cs typeface="Calibri" panose="020F0502020204030204" pitchFamily="34" charset="0"/>
              </a:rPr>
            </a:br>
            <a:r>
              <a:rPr lang="ar-JO" sz="2800" b="1" kern="1200" dirty="0">
                <a:solidFill>
                  <a:schemeClr val="bg1"/>
                </a:solidFill>
                <a:latin typeface="Calibri" panose="020F0502020204030204" pitchFamily="34" charset="0"/>
                <a:ea typeface="ＭＳ Ｐゴシック" charset="0"/>
                <a:cs typeface="Calibri" panose="020F0502020204030204" pitchFamily="34" charset="0"/>
              </a:rPr>
              <a:t>السياسي العالمي:</a:t>
            </a:r>
            <a:endParaRPr lang="en-US" sz="2800" b="1" kern="1200" dirty="0">
              <a:solidFill>
                <a:schemeClr val="bg1"/>
              </a:solidFill>
              <a:latin typeface="Calibri" panose="020F0502020204030204" pitchFamily="34" charset="0"/>
              <a:ea typeface="ＭＳ Ｐゴシック" charset="0"/>
              <a:cs typeface="Calibri" panose="020F0502020204030204" pitchFamily="34" charset="0"/>
            </a:endParaRPr>
          </a:p>
        </p:txBody>
      </p:sp>
      <p:sp>
        <p:nvSpPr>
          <p:cNvPr id="14" name="TextBox 13"/>
          <p:cNvSpPr txBox="1"/>
          <p:nvPr/>
        </p:nvSpPr>
        <p:spPr>
          <a:xfrm>
            <a:off x="3132138" y="2492375"/>
            <a:ext cx="1241425" cy="86201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15" name="TextBox 14"/>
          <p:cNvSpPr txBox="1"/>
          <p:nvPr/>
        </p:nvSpPr>
        <p:spPr>
          <a:xfrm>
            <a:off x="6372225" y="2565400"/>
            <a:ext cx="1241425" cy="86201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16" name="TextBox 15"/>
          <p:cNvSpPr txBox="1"/>
          <p:nvPr/>
        </p:nvSpPr>
        <p:spPr>
          <a:xfrm>
            <a:off x="8101013" y="496817"/>
            <a:ext cx="1239837"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17" name="TextBox 16"/>
          <p:cNvSpPr txBox="1"/>
          <p:nvPr/>
        </p:nvSpPr>
        <p:spPr>
          <a:xfrm>
            <a:off x="8101013" y="1560513"/>
            <a:ext cx="1239837"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18" name="TextBox 17"/>
          <p:cNvSpPr txBox="1"/>
          <p:nvPr/>
        </p:nvSpPr>
        <p:spPr>
          <a:xfrm>
            <a:off x="250825" y="765175"/>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19" name="TextBox 18"/>
          <p:cNvSpPr txBox="1"/>
          <p:nvPr/>
        </p:nvSpPr>
        <p:spPr>
          <a:xfrm>
            <a:off x="3995738" y="3644900"/>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20" name="TextBox 19"/>
          <p:cNvSpPr txBox="1"/>
          <p:nvPr/>
        </p:nvSpPr>
        <p:spPr>
          <a:xfrm>
            <a:off x="-180975" y="1844675"/>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21" name="TextBox 20"/>
          <p:cNvSpPr txBox="1"/>
          <p:nvPr/>
        </p:nvSpPr>
        <p:spPr>
          <a:xfrm>
            <a:off x="6875463" y="3860800"/>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22" name="Title 1"/>
          <p:cNvSpPr txBox="1">
            <a:spLocks/>
          </p:cNvSpPr>
          <p:nvPr/>
        </p:nvSpPr>
        <p:spPr bwMode="auto">
          <a:xfrm>
            <a:off x="323850" y="4565650"/>
            <a:ext cx="2376488" cy="2247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ＭＳ Ｐゴシック" charset="0"/>
                <a:cs typeface="Calibri" panose="020F0502020204030204" pitchFamily="34" charset="0"/>
              </a:rPr>
              <a:t>7 رؤوس</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ا</a:t>
            </a: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ＭＳ Ｐゴシック" charset="0"/>
                <a:cs typeface="Calibri" panose="020F0502020204030204" pitchFamily="34" charset="0"/>
              </a:rPr>
              <a:t>الرومان</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ＭＳ Ｐゴシック" charset="0"/>
                <a:cs typeface="Calibri" panose="020F0502020204030204" pitchFamily="34" charset="0"/>
              </a:rPr>
              <a:t>متتابع</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ＭＳ Ｐゴシック" charset="0"/>
                <a:cs typeface="Calibri" panose="020F0502020204030204" pitchFamily="34" charset="0"/>
              </a:rPr>
              <a:t>الماضي</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 </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17: 9- 11</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endParaRPr>
          </a:p>
        </p:txBody>
      </p:sp>
      <p:sp>
        <p:nvSpPr>
          <p:cNvPr id="23" name="Title 1"/>
          <p:cNvSpPr txBox="1">
            <a:spLocks/>
          </p:cNvSpPr>
          <p:nvPr/>
        </p:nvSpPr>
        <p:spPr bwMode="auto">
          <a:xfrm>
            <a:off x="2987675" y="4565650"/>
            <a:ext cx="2736850" cy="2247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ＭＳ Ｐゴシック" charset="0"/>
                <a:cs typeface="Calibri" panose="020F0502020204030204" pitchFamily="34" charset="0"/>
              </a:rPr>
              <a:t>10 ملوك</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ＭＳ Ｐゴシック" charset="0"/>
                <a:cs typeface="Calibri" panose="020F0502020204030204" pitchFamily="34" charset="0"/>
              </a:rPr>
              <a:t>جميع أنحاء العالم</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ＭＳ Ｐゴシック" charset="0"/>
                <a:cs typeface="Calibri" panose="020F0502020204030204" pitchFamily="34" charset="0"/>
              </a:rPr>
              <a:t>متزامن</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ＭＳ Ｐゴシック" charset="0"/>
                <a:cs typeface="Calibri" panose="020F0502020204030204" pitchFamily="34" charset="0"/>
              </a:rPr>
              <a:t>المستقبل</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 </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17: 12</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endParaRPr>
          </a:p>
        </p:txBody>
      </p:sp>
      <p:sp>
        <p:nvSpPr>
          <p:cNvPr id="24" name="Title 1"/>
          <p:cNvSpPr txBox="1">
            <a:spLocks/>
          </p:cNvSpPr>
          <p:nvPr/>
        </p:nvSpPr>
        <p:spPr bwMode="auto">
          <a:xfrm>
            <a:off x="5508625" y="4565650"/>
            <a:ext cx="3635375" cy="2246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ＭＳ Ｐゴシック" charset="0"/>
                <a:cs typeface="Calibri" panose="020F0502020204030204" pitchFamily="34" charset="0"/>
              </a:rPr>
              <a:t>الوحش (الملك الثامن)</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ＭＳ Ｐゴシック" charset="0"/>
                <a:cs typeface="Calibri" panose="020F0502020204030204" pitchFamily="34" charset="0"/>
              </a:rPr>
              <a:t>جميع أنحاء العالم</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ＭＳ Ｐゴシック" charset="0"/>
                <a:cs typeface="Calibri" panose="020F0502020204030204" pitchFamily="34" charset="0"/>
              </a:rPr>
              <a:t>السيطرة على 10 ملوك</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ＭＳ Ｐゴシック" charset="0"/>
                <a:cs typeface="Calibri" panose="020F0502020204030204" pitchFamily="34" charset="0"/>
              </a:rPr>
              <a:t>المستقبل</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 </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17: 13</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endParaRPr>
          </a:p>
        </p:txBody>
      </p:sp>
      <p:pic>
        <p:nvPicPr>
          <p:cNvPr id="25" name="Picture 18"/>
          <p:cNvPicPr>
            <a:picLocks noChangeAspect="1" noChangeArrowheads="1"/>
          </p:cNvPicPr>
          <p:nvPr/>
        </p:nvPicPr>
        <p:blipFill>
          <a:blip r:embed="rId5">
            <a:lum bright="-18000"/>
            <a:extLst>
              <a:ext uri="{28A0092B-C50C-407E-A947-70E740481C1C}">
                <a14:useLocalDpi xmlns:a14="http://schemas.microsoft.com/office/drawing/2010/main"/>
              </a:ext>
            </a:extLst>
          </a:blip>
          <a:srcRect/>
          <a:stretch>
            <a:fillRect/>
          </a:stretch>
        </p:blipFill>
        <p:spPr bwMode="auto">
          <a:xfrm>
            <a:off x="6011863" y="188913"/>
            <a:ext cx="2190750" cy="2433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6" name="Text Box 37"/>
          <p:cNvSpPr txBox="1">
            <a:spLocks noChangeArrowheads="1"/>
          </p:cNvSpPr>
          <p:nvPr/>
        </p:nvSpPr>
        <p:spPr bwMode="auto">
          <a:xfrm>
            <a:off x="8429463" y="1924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398</a:t>
            </a:r>
          </a:p>
        </p:txBody>
      </p:sp>
    </p:spTree>
    <p:extLst>
      <p:ext uri="{BB962C8B-B14F-4D97-AF65-F5344CB8AC3E}">
        <p14:creationId xmlns:p14="http://schemas.microsoft.com/office/powerpoint/2010/main" val="3880760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p:tgtEl>
                                          <p:spTgt spid="22"/>
                                        </p:tgtEl>
                                        <p:attrNameLst>
                                          <p:attrName>ppt_y</p:attrName>
                                        </p:attrNameLst>
                                      </p:cBhvr>
                                      <p:tavLst>
                                        <p:tav tm="0">
                                          <p:val>
                                            <p:strVal val="#ppt_y+#ppt_h*1.125000"/>
                                          </p:val>
                                        </p:tav>
                                        <p:tav tm="100000">
                                          <p:val>
                                            <p:strVal val="#ppt_y"/>
                                          </p:val>
                                        </p:tav>
                                      </p:tavLst>
                                    </p:anim>
                                    <p:animEffect transition="in" filter="wipe(up)">
                                      <p:cBhvr>
                                        <p:cTn id="14" dur="500"/>
                                        <p:tgtEl>
                                          <p:spTgt spid="22"/>
                                        </p:tgtEl>
                                      </p:cBhvr>
                                    </p:animEffect>
                                  </p:childTnLst>
                                </p:cTn>
                              </p:par>
                              <p:par>
                                <p:cTn id="15" presetID="6" presetClass="entr" presetSubtype="16" fill="hold" nodeType="withEffect">
                                  <p:stCondLst>
                                    <p:cond delay="0"/>
                                  </p:stCondLst>
                                  <p:childTnLst>
                                    <p:set>
                                      <p:cBhvr>
                                        <p:cTn id="16" dur="1" fill="hold">
                                          <p:stCondLst>
                                            <p:cond delay="0"/>
                                          </p:stCondLst>
                                        </p:cTn>
                                        <p:tgtEl>
                                          <p:spTgt spid="606212"/>
                                        </p:tgtEl>
                                        <p:attrNameLst>
                                          <p:attrName>style.visibility</p:attrName>
                                        </p:attrNameLst>
                                      </p:cBhvr>
                                      <p:to>
                                        <p:strVal val="visible"/>
                                      </p:to>
                                    </p:set>
                                    <p:animEffect transition="in" filter="circle(in)">
                                      <p:cBhvr>
                                        <p:cTn id="17" dur="10"/>
                                        <p:tgtEl>
                                          <p:spTgt spid="6062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p:tgtEl>
                                          <p:spTgt spid="23"/>
                                        </p:tgtEl>
                                        <p:attrNameLst>
                                          <p:attrName>ppt_y</p:attrName>
                                        </p:attrNameLst>
                                      </p:cBhvr>
                                      <p:tavLst>
                                        <p:tav tm="0">
                                          <p:val>
                                            <p:strVal val="#ppt_y+#ppt_h*1.125000"/>
                                          </p:val>
                                        </p:tav>
                                        <p:tav tm="100000">
                                          <p:val>
                                            <p:strVal val="#ppt_y"/>
                                          </p:val>
                                        </p:tav>
                                      </p:tavLst>
                                    </p:anim>
                                    <p:animEffect transition="in" filter="wipe(up)">
                                      <p:cBhvr>
                                        <p:cTn id="23" dur="500"/>
                                        <p:tgtEl>
                                          <p:spTgt spid="23"/>
                                        </p:tgtEl>
                                      </p:cBhvr>
                                    </p:animEffec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999"/>
                                          </p:stCondLst>
                                        </p:cTn>
                                        <p:tgtEl>
                                          <p:spTgt spid="13"/>
                                        </p:tgtEl>
                                        <p:attrNameLst>
                                          <p:attrName>style.visibility</p:attrName>
                                        </p:attrNameLst>
                                      </p:cBhvr>
                                      <p:to>
                                        <p:strVal val="visible"/>
                                      </p:to>
                                    </p:set>
                                  </p:childTnLst>
                                </p:cTn>
                              </p:par>
                            </p:childTnLst>
                          </p:cTn>
                        </p:par>
                        <p:par>
                          <p:cTn id="30" fill="hold" nodeType="afterGroup">
                            <p:stCondLst>
                              <p:cond delay="1500"/>
                            </p:stCondLst>
                            <p:childTnLst>
                              <p:par>
                                <p:cTn id="31" presetID="1" presetClass="entr" presetSubtype="0" fill="hold" grpId="0" nodeType="afterEffect">
                                  <p:stCondLst>
                                    <p:cond delay="0"/>
                                  </p:stCondLst>
                                  <p:childTnLst>
                                    <p:set>
                                      <p:cBhvr>
                                        <p:cTn id="32" dur="1" fill="hold">
                                          <p:stCondLst>
                                            <p:cond delay="999"/>
                                          </p:stCondLst>
                                        </p:cTn>
                                        <p:tgtEl>
                                          <p:spTgt spid="14"/>
                                        </p:tgtEl>
                                        <p:attrNameLst>
                                          <p:attrName>style.visibility</p:attrName>
                                        </p:attrNameLst>
                                      </p:cBhvr>
                                      <p:to>
                                        <p:strVal val="visible"/>
                                      </p:to>
                                    </p:set>
                                  </p:childTnLst>
                                </p:cTn>
                              </p:par>
                            </p:childTnLst>
                          </p:cTn>
                        </p:par>
                        <p:par>
                          <p:cTn id="33" fill="hold" nodeType="afterGroup">
                            <p:stCondLst>
                              <p:cond delay="2500"/>
                            </p:stCondLst>
                            <p:childTnLst>
                              <p:par>
                                <p:cTn id="34" presetID="1" presetClass="entr" presetSubtype="0" fill="hold" grpId="0" nodeType="afterEffect">
                                  <p:stCondLst>
                                    <p:cond delay="0"/>
                                  </p:stCondLst>
                                  <p:childTnLst>
                                    <p:set>
                                      <p:cBhvr>
                                        <p:cTn id="35" dur="1" fill="hold">
                                          <p:stCondLst>
                                            <p:cond delay="999"/>
                                          </p:stCondLst>
                                        </p:cTn>
                                        <p:tgtEl>
                                          <p:spTgt spid="15"/>
                                        </p:tgtEl>
                                        <p:attrNameLst>
                                          <p:attrName>style.visibility</p:attrName>
                                        </p:attrNameLst>
                                      </p:cBhvr>
                                      <p:to>
                                        <p:strVal val="visible"/>
                                      </p:to>
                                    </p:set>
                                  </p:childTnLst>
                                </p:cTn>
                              </p:par>
                            </p:childTnLst>
                          </p:cTn>
                        </p:par>
                        <p:par>
                          <p:cTn id="36" fill="hold" nodeType="afterGroup">
                            <p:stCondLst>
                              <p:cond delay="3500"/>
                            </p:stCondLst>
                            <p:childTnLst>
                              <p:par>
                                <p:cTn id="37" presetID="1" presetClass="entr" presetSubtype="0" fill="hold" grpId="0" nodeType="afterEffect">
                                  <p:stCondLst>
                                    <p:cond delay="0"/>
                                  </p:stCondLst>
                                  <p:childTnLst>
                                    <p:set>
                                      <p:cBhvr>
                                        <p:cTn id="38" dur="1" fill="hold">
                                          <p:stCondLst>
                                            <p:cond delay="999"/>
                                          </p:stCondLst>
                                        </p:cTn>
                                        <p:tgtEl>
                                          <p:spTgt spid="16"/>
                                        </p:tgtEl>
                                        <p:attrNameLst>
                                          <p:attrName>style.visibility</p:attrName>
                                        </p:attrNameLst>
                                      </p:cBhvr>
                                      <p:to>
                                        <p:strVal val="visible"/>
                                      </p:to>
                                    </p:set>
                                  </p:childTnLst>
                                </p:cTn>
                              </p:par>
                            </p:childTnLst>
                          </p:cTn>
                        </p:par>
                        <p:par>
                          <p:cTn id="39" fill="hold" nodeType="afterGroup">
                            <p:stCondLst>
                              <p:cond delay="4500"/>
                            </p:stCondLst>
                            <p:childTnLst>
                              <p:par>
                                <p:cTn id="40" presetID="1" presetClass="entr" presetSubtype="0" fill="hold" grpId="0" nodeType="afterEffect">
                                  <p:stCondLst>
                                    <p:cond delay="0"/>
                                  </p:stCondLst>
                                  <p:childTnLst>
                                    <p:set>
                                      <p:cBhvr>
                                        <p:cTn id="41" dur="1" fill="hold">
                                          <p:stCondLst>
                                            <p:cond delay="999"/>
                                          </p:stCondLst>
                                        </p:cTn>
                                        <p:tgtEl>
                                          <p:spTgt spid="17"/>
                                        </p:tgtEl>
                                        <p:attrNameLst>
                                          <p:attrName>style.visibility</p:attrName>
                                        </p:attrNameLst>
                                      </p:cBhvr>
                                      <p:to>
                                        <p:strVal val="visible"/>
                                      </p:to>
                                    </p:set>
                                  </p:childTnLst>
                                </p:cTn>
                              </p:par>
                            </p:childTnLst>
                          </p:cTn>
                        </p:par>
                        <p:par>
                          <p:cTn id="42" fill="hold" nodeType="afterGroup">
                            <p:stCondLst>
                              <p:cond delay="5500"/>
                            </p:stCondLst>
                            <p:childTnLst>
                              <p:par>
                                <p:cTn id="43" presetID="1" presetClass="entr" presetSubtype="0" fill="hold" grpId="0" nodeType="afterEffect">
                                  <p:stCondLst>
                                    <p:cond delay="0"/>
                                  </p:stCondLst>
                                  <p:childTnLst>
                                    <p:set>
                                      <p:cBhvr>
                                        <p:cTn id="44" dur="1" fill="hold">
                                          <p:stCondLst>
                                            <p:cond delay="999"/>
                                          </p:stCondLst>
                                        </p:cTn>
                                        <p:tgtEl>
                                          <p:spTgt spid="18"/>
                                        </p:tgtEl>
                                        <p:attrNameLst>
                                          <p:attrName>style.visibility</p:attrName>
                                        </p:attrNameLst>
                                      </p:cBhvr>
                                      <p:to>
                                        <p:strVal val="visible"/>
                                      </p:to>
                                    </p:set>
                                  </p:childTnLst>
                                </p:cTn>
                              </p:par>
                            </p:childTnLst>
                          </p:cTn>
                        </p:par>
                        <p:par>
                          <p:cTn id="45" fill="hold" nodeType="afterGroup">
                            <p:stCondLst>
                              <p:cond delay="6500"/>
                            </p:stCondLst>
                            <p:childTnLst>
                              <p:par>
                                <p:cTn id="46" presetID="1" presetClass="entr" presetSubtype="0" fill="hold" grpId="0" nodeType="afterEffect">
                                  <p:stCondLst>
                                    <p:cond delay="0"/>
                                  </p:stCondLst>
                                  <p:childTnLst>
                                    <p:set>
                                      <p:cBhvr>
                                        <p:cTn id="47" dur="1" fill="hold">
                                          <p:stCondLst>
                                            <p:cond delay="999"/>
                                          </p:stCondLst>
                                        </p:cTn>
                                        <p:tgtEl>
                                          <p:spTgt spid="19"/>
                                        </p:tgtEl>
                                        <p:attrNameLst>
                                          <p:attrName>style.visibility</p:attrName>
                                        </p:attrNameLst>
                                      </p:cBhvr>
                                      <p:to>
                                        <p:strVal val="visible"/>
                                      </p:to>
                                    </p:set>
                                  </p:childTnLst>
                                </p:cTn>
                              </p:par>
                            </p:childTnLst>
                          </p:cTn>
                        </p:par>
                        <p:par>
                          <p:cTn id="48" fill="hold" nodeType="afterGroup">
                            <p:stCondLst>
                              <p:cond delay="7500"/>
                            </p:stCondLst>
                            <p:childTnLst>
                              <p:par>
                                <p:cTn id="49" presetID="1" presetClass="entr" presetSubtype="0" fill="hold" grpId="0" nodeType="afterEffect">
                                  <p:stCondLst>
                                    <p:cond delay="0"/>
                                  </p:stCondLst>
                                  <p:childTnLst>
                                    <p:set>
                                      <p:cBhvr>
                                        <p:cTn id="50" dur="1" fill="hold">
                                          <p:stCondLst>
                                            <p:cond delay="999"/>
                                          </p:stCondLst>
                                        </p:cTn>
                                        <p:tgtEl>
                                          <p:spTgt spid="20"/>
                                        </p:tgtEl>
                                        <p:attrNameLst>
                                          <p:attrName>style.visibility</p:attrName>
                                        </p:attrNameLst>
                                      </p:cBhvr>
                                      <p:to>
                                        <p:strVal val="visible"/>
                                      </p:to>
                                    </p:set>
                                  </p:childTnLst>
                                </p:cTn>
                              </p:par>
                            </p:childTnLst>
                          </p:cTn>
                        </p:par>
                        <p:par>
                          <p:cTn id="51" fill="hold" nodeType="afterGroup">
                            <p:stCondLst>
                              <p:cond delay="8500"/>
                            </p:stCondLst>
                            <p:childTnLst>
                              <p:par>
                                <p:cTn id="52" presetID="1" presetClass="entr" presetSubtype="0" fill="hold" grpId="0" nodeType="afterEffect">
                                  <p:stCondLst>
                                    <p:cond delay="0"/>
                                  </p:stCondLst>
                                  <p:childTnLst>
                                    <p:set>
                                      <p:cBhvr>
                                        <p:cTn id="53" dur="1" fill="hold">
                                          <p:stCondLst>
                                            <p:cond delay="999"/>
                                          </p:stCondLst>
                                        </p:cTn>
                                        <p:tgtEl>
                                          <p:spTgt spid="21"/>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16"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par>
                          <p:cTn id="61" fill="hold" nodeType="afterGroup">
                            <p:stCondLst>
                              <p:cond delay="500"/>
                            </p:stCondLst>
                            <p:childTnLst>
                              <p:par>
                                <p:cTn id="62" presetID="12" presetClass="entr" presetSubtype="4"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p:tgtEl>
                                          <p:spTgt spid="24"/>
                                        </p:tgtEl>
                                        <p:attrNameLst>
                                          <p:attrName>ppt_y</p:attrName>
                                        </p:attrNameLst>
                                      </p:cBhvr>
                                      <p:tavLst>
                                        <p:tav tm="0">
                                          <p:val>
                                            <p:strVal val="#ppt_y+#ppt_h*1.125000"/>
                                          </p:val>
                                        </p:tav>
                                        <p:tav tm="100000">
                                          <p:val>
                                            <p:strVal val="#ppt_y"/>
                                          </p:val>
                                        </p:tav>
                                      </p:tavLst>
                                    </p:anim>
                                    <p:animEffect transition="in" filter="wipe(up)">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 grpId="0"/>
      <p:bldP spid="14" grpId="0"/>
      <p:bldP spid="15" grpId="0"/>
      <p:bldP spid="16" grpId="0"/>
      <p:bldP spid="17" grpId="0"/>
      <p:bldP spid="18" grpId="0"/>
      <p:bldP spid="19" grpId="0"/>
      <p:bldP spid="20" grpId="0"/>
      <p:bldP spid="21" grpId="0"/>
      <p:bldP spid="22"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1063845"/>
          </a:xfrm>
          <a:prstGeom prst="rect">
            <a:avLst/>
          </a:prstGeom>
          <a:solidFill>
            <a:srgbClr val="12124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charset="0"/>
              <a:cs typeface="ＭＳ Ｐゴシック" charset="0"/>
            </a:endParaRPr>
          </a:p>
        </p:txBody>
      </p:sp>
      <p:sp>
        <p:nvSpPr>
          <p:cNvPr id="2" name="Title 1"/>
          <p:cNvSpPr>
            <a:spLocks noGrp="1"/>
          </p:cNvSpPr>
          <p:nvPr>
            <p:ph type="title"/>
          </p:nvPr>
        </p:nvSpPr>
        <p:spPr>
          <a:xfrm>
            <a:off x="195390" y="119890"/>
            <a:ext cx="5449222" cy="731838"/>
          </a:xfrm>
        </p:spPr>
        <p:txBody>
          <a:bodyPr/>
          <a:lstStyle/>
          <a:p>
            <a:pPr algn="l">
              <a:defRPr/>
            </a:pPr>
            <a:r>
              <a:rPr lang="ar-SA" sz="3600" b="1" kern="1200" dirty="0">
                <a:solidFill>
                  <a:schemeClr val="bg1"/>
                </a:solidFill>
                <a:latin typeface="Arial"/>
                <a:ea typeface="ＭＳ Ｐゴシック"/>
                <a:cs typeface="Arial"/>
              </a:rPr>
              <a:t>دول الاتحاد الأوروبي</a:t>
            </a:r>
            <a:endParaRPr lang="en-US" sz="4800" dirty="0">
              <a:solidFill>
                <a:schemeClr val="bg1"/>
              </a:solidFill>
            </a:endParaRPr>
          </a:p>
        </p:txBody>
      </p:sp>
      <p:sp>
        <p:nvSpPr>
          <p:cNvPr id="7" name="Text Box 37"/>
          <p:cNvSpPr txBox="1">
            <a:spLocks noChangeArrowheads="1"/>
          </p:cNvSpPr>
          <p:nvPr/>
        </p:nvSpPr>
        <p:spPr bwMode="auto">
          <a:xfrm>
            <a:off x="8413779"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398</a:t>
            </a:r>
          </a:p>
        </p:txBody>
      </p:sp>
      <p:pic>
        <p:nvPicPr>
          <p:cNvPr id="3" name="Picture 2" descr="rev 17 EU-stat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6355"/>
            <a:ext cx="9144000" cy="5891645"/>
          </a:xfrm>
          <a:prstGeom prst="rect">
            <a:avLst/>
          </a:prstGeom>
        </p:spPr>
      </p:pic>
      <p:sp>
        <p:nvSpPr>
          <p:cNvPr id="1038339" name="Line 5"/>
          <p:cNvSpPr>
            <a:spLocks noChangeShapeType="1"/>
          </p:cNvSpPr>
          <p:nvPr/>
        </p:nvSpPr>
        <p:spPr bwMode="auto">
          <a:xfrm>
            <a:off x="0" y="1011678"/>
            <a:ext cx="60198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1694371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ctrTitle"/>
          </p:nvPr>
        </p:nvSpPr>
        <p:spPr>
          <a:xfrm>
            <a:off x="168275" y="2057400"/>
            <a:ext cx="2955925" cy="762000"/>
          </a:xfrm>
        </p:spPr>
        <p:txBody>
          <a:bodyPr/>
          <a:lstStyle/>
          <a:p>
            <a:pPr>
              <a:defRPr/>
            </a:pPr>
            <a:r>
              <a:rPr lang="ar-JO" sz="3600" dirty="0">
                <a:latin typeface="Arial"/>
                <a:cs typeface="Arial"/>
              </a:rPr>
              <a:t>أرتباطات</a:t>
            </a:r>
            <a:endParaRPr lang="en-US" sz="3600" dirty="0">
              <a:latin typeface="Arial"/>
              <a:cs typeface="Arial"/>
            </a:endParaRPr>
          </a:p>
        </p:txBody>
      </p:sp>
      <p:grpSp>
        <p:nvGrpSpPr>
          <p:cNvPr id="6" name="Group 5"/>
          <p:cNvGrpSpPr>
            <a:grpSpLocks/>
          </p:cNvGrpSpPr>
          <p:nvPr/>
        </p:nvGrpSpPr>
        <p:grpSpPr bwMode="auto">
          <a:xfrm>
            <a:off x="1333500" y="5942013"/>
            <a:ext cx="6551613" cy="850900"/>
            <a:chOff x="1333500" y="5941864"/>
            <a:chExt cx="6551613" cy="850900"/>
          </a:xfrm>
        </p:grpSpPr>
        <p:sp>
          <p:nvSpPr>
            <p:cNvPr id="186374" name="Rectangle 6"/>
            <p:cNvSpPr>
              <a:spLocks noChangeArrowheads="1"/>
            </p:cNvSpPr>
            <p:nvPr/>
          </p:nvSpPr>
          <p:spPr bwMode="auto">
            <a:xfrm>
              <a:off x="1333500" y="6186339"/>
              <a:ext cx="6551613" cy="60642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nchor="ctr"/>
            <a:lstStyle/>
            <a:p>
              <a:pPr algn="ctr" defTabSz="457200" eaLnBrk="1" fontAlgn="auto" hangingPunct="1">
                <a:spcBef>
                  <a:spcPts val="0"/>
                </a:spcBef>
                <a:spcAft>
                  <a:spcPts val="0"/>
                </a:spcAft>
                <a:defRPr/>
              </a:pPr>
              <a:r>
                <a:rPr lang="ar-JO" altLang="zh-CN" sz="1800" b="1" dirty="0">
                  <a:solidFill>
                    <a:srgbClr val="000000"/>
                  </a:solidFill>
                  <a:latin typeface="Arial"/>
                  <a:ea typeface="SimSun" charset="0"/>
                  <a:cs typeface="Arial"/>
                </a:rPr>
                <a:t>كل سكان الأرض</a:t>
              </a:r>
              <a:endParaRPr lang="en-US" altLang="zh-CN" sz="1800" b="1" dirty="0">
                <a:solidFill>
                  <a:srgbClr val="000000"/>
                </a:solidFill>
                <a:latin typeface="Arial"/>
                <a:ea typeface="SimSun" charset="0"/>
                <a:cs typeface="Arial"/>
              </a:endParaRPr>
            </a:p>
            <a:p>
              <a:pPr algn="ctr" defTabSz="457200" eaLnBrk="1" fontAlgn="auto" hangingPunct="1">
                <a:spcBef>
                  <a:spcPts val="0"/>
                </a:spcBef>
                <a:spcAft>
                  <a:spcPts val="0"/>
                </a:spcAft>
                <a:defRPr/>
              </a:pPr>
              <a:r>
                <a:rPr lang="ar-JO" altLang="zh-CN" sz="1600" b="1" dirty="0">
                  <a:solidFill>
                    <a:srgbClr val="000000"/>
                  </a:solidFill>
                  <a:latin typeface="Arial"/>
                  <a:ea typeface="SimSun" charset="0"/>
                  <a:cs typeface="Arial"/>
                </a:rPr>
                <a:t>(17: 2، 15)</a:t>
              </a:r>
              <a:endParaRPr lang="en-US" altLang="zh-CN" sz="1800" dirty="0">
                <a:solidFill>
                  <a:srgbClr val="000000"/>
                </a:solidFill>
                <a:latin typeface="Arial"/>
                <a:ea typeface="SimSun" charset="0"/>
                <a:cs typeface="Arial"/>
              </a:endParaRPr>
            </a:p>
          </p:txBody>
        </p:sp>
        <p:sp>
          <p:nvSpPr>
            <p:cNvPr id="186377" name="Line 9"/>
            <p:cNvSpPr>
              <a:spLocks noChangeShapeType="1"/>
            </p:cNvSpPr>
            <p:nvPr/>
          </p:nvSpPr>
          <p:spPr bwMode="auto">
            <a:xfrm>
              <a:off x="4608513" y="5941864"/>
              <a:ext cx="1587" cy="241300"/>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algn="ctr" defTabSz="457200" eaLnBrk="1" fontAlgn="auto" hangingPunct="1">
                <a:spcBef>
                  <a:spcPts val="0"/>
                </a:spcBef>
                <a:spcAft>
                  <a:spcPts val="0"/>
                </a:spcAft>
                <a:defRPr/>
              </a:pPr>
              <a:endParaRPr lang="en-US" sz="1800">
                <a:solidFill>
                  <a:srgbClr val="000000"/>
                </a:solidFill>
                <a:latin typeface="Arial"/>
                <a:ea typeface="ＭＳ Ｐゴシック"/>
                <a:cs typeface="Arial"/>
              </a:endParaRPr>
            </a:p>
          </p:txBody>
        </p:sp>
      </p:grpSp>
      <p:grpSp>
        <p:nvGrpSpPr>
          <p:cNvPr id="2" name="Group 1"/>
          <p:cNvGrpSpPr>
            <a:grpSpLocks/>
          </p:cNvGrpSpPr>
          <p:nvPr/>
        </p:nvGrpSpPr>
        <p:grpSpPr bwMode="auto">
          <a:xfrm>
            <a:off x="1981200" y="1082675"/>
            <a:ext cx="5254625" cy="4795838"/>
            <a:chOff x="1981200" y="1082675"/>
            <a:chExt cx="5254625" cy="4795689"/>
          </a:xfrm>
        </p:grpSpPr>
        <p:sp>
          <p:nvSpPr>
            <p:cNvPr id="186375" name="Rectangle 7"/>
            <p:cNvSpPr>
              <a:spLocks noChangeArrowheads="1"/>
            </p:cNvSpPr>
            <p:nvPr/>
          </p:nvSpPr>
          <p:spPr bwMode="auto">
            <a:xfrm>
              <a:off x="1981200" y="5192585"/>
              <a:ext cx="5254625" cy="685779"/>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nchor="ctr"/>
            <a:lstStyle/>
            <a:p>
              <a:pPr algn="ctr" defTabSz="457200" eaLnBrk="1" fontAlgn="auto" hangingPunct="1">
                <a:spcBef>
                  <a:spcPts val="0"/>
                </a:spcBef>
                <a:spcAft>
                  <a:spcPts val="0"/>
                </a:spcAft>
                <a:defRPr/>
              </a:pPr>
              <a:r>
                <a:rPr lang="ar-JO" altLang="zh-CN" sz="1800" b="1" dirty="0">
                  <a:solidFill>
                    <a:srgbClr val="000000"/>
                  </a:solidFill>
                  <a:latin typeface="Arial" panose="020B0604020202020204" pitchFamily="34" charset="0"/>
                  <a:ea typeface="SimSun" charset="0"/>
                  <a:cs typeface="Arial" panose="020B0604020202020204" pitchFamily="34" charset="0"/>
                </a:rPr>
                <a:t>ملوك الأرض</a:t>
              </a:r>
              <a:endParaRPr lang="en-US" altLang="zh-CN" sz="1800" b="1" dirty="0">
                <a:solidFill>
                  <a:srgbClr val="000000"/>
                </a:solidFill>
                <a:latin typeface="Arial" panose="020B0604020202020204" pitchFamily="34" charset="0"/>
                <a:ea typeface="SimSun" charset="0"/>
                <a:cs typeface="Arial" panose="020B0604020202020204" pitchFamily="34" charset="0"/>
              </a:endParaRPr>
            </a:p>
            <a:p>
              <a:pPr algn="ctr" defTabSz="457200" eaLnBrk="1" fontAlgn="auto" hangingPunct="1">
                <a:spcBef>
                  <a:spcPts val="0"/>
                </a:spcBef>
                <a:spcAft>
                  <a:spcPts val="0"/>
                </a:spcAft>
                <a:defRPr/>
              </a:pPr>
              <a:r>
                <a:rPr lang="ar-JO" altLang="zh-CN" sz="1600" b="1" dirty="0">
                  <a:solidFill>
                    <a:srgbClr val="000000"/>
                  </a:solidFill>
                  <a:latin typeface="Arial"/>
                  <a:ea typeface="SimSun" charset="0"/>
                  <a:cs typeface="Arial"/>
                </a:rPr>
                <a:t>(17: 2)</a:t>
              </a:r>
              <a:endParaRPr lang="en-US" altLang="zh-CN" sz="1800" dirty="0">
                <a:solidFill>
                  <a:srgbClr val="000000"/>
                </a:solidFill>
                <a:latin typeface="Arial"/>
                <a:ea typeface="SimSun" charset="0"/>
                <a:cs typeface="Arial"/>
              </a:endParaRPr>
            </a:p>
          </p:txBody>
        </p:sp>
        <p:sp>
          <p:nvSpPr>
            <p:cNvPr id="186376" name="Line 8"/>
            <p:cNvSpPr>
              <a:spLocks noChangeShapeType="1"/>
            </p:cNvSpPr>
            <p:nvPr/>
          </p:nvSpPr>
          <p:spPr bwMode="auto">
            <a:xfrm>
              <a:off x="3184525" y="1082675"/>
              <a:ext cx="1588" cy="3959102"/>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algn="ctr" defTabSz="457200" eaLnBrk="1" fontAlgn="auto" hangingPunct="1">
                <a:spcBef>
                  <a:spcPts val="0"/>
                </a:spcBef>
                <a:spcAft>
                  <a:spcPts val="0"/>
                </a:spcAft>
                <a:defRPr/>
              </a:pPr>
              <a:endParaRPr lang="en-US" sz="1800">
                <a:solidFill>
                  <a:srgbClr val="000000"/>
                </a:solidFill>
                <a:latin typeface="Arial"/>
                <a:ea typeface="ＭＳ Ｐゴシック"/>
                <a:cs typeface="Arial"/>
              </a:endParaRPr>
            </a:p>
          </p:txBody>
        </p:sp>
        <p:sp>
          <p:nvSpPr>
            <p:cNvPr id="186378" name="Rectangle 10"/>
            <p:cNvSpPr>
              <a:spLocks noChangeArrowheads="1"/>
            </p:cNvSpPr>
            <p:nvPr/>
          </p:nvSpPr>
          <p:spPr bwMode="auto">
            <a:xfrm>
              <a:off x="2501900" y="3124137"/>
              <a:ext cx="1235075" cy="761976"/>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nchor="ctr"/>
            <a:lstStyle/>
            <a:p>
              <a:pPr algn="ctr" defTabSz="457200" eaLnBrk="1" fontAlgn="auto" hangingPunct="1">
                <a:spcBef>
                  <a:spcPts val="0"/>
                </a:spcBef>
                <a:spcAft>
                  <a:spcPts val="0"/>
                </a:spcAft>
                <a:defRPr/>
              </a:pPr>
              <a:r>
                <a:rPr lang="ar-JO" altLang="zh-CN" sz="1800" b="1" i="1" dirty="0">
                  <a:solidFill>
                    <a:srgbClr val="000000"/>
                  </a:solidFill>
                  <a:latin typeface="Arial"/>
                  <a:ea typeface="SimSun" charset="0"/>
                  <a:cs typeface="Arial"/>
                </a:rPr>
                <a:t>تتسلط على</a:t>
              </a:r>
            </a:p>
            <a:p>
              <a:pPr algn="ctr" defTabSz="457200" eaLnBrk="1" fontAlgn="auto" hangingPunct="1">
                <a:spcBef>
                  <a:spcPts val="0"/>
                </a:spcBef>
                <a:spcAft>
                  <a:spcPts val="0"/>
                </a:spcAft>
                <a:defRPr/>
              </a:pPr>
              <a:r>
                <a:rPr lang="ar-JO" altLang="zh-CN" sz="1800" b="1" i="1" dirty="0">
                  <a:solidFill>
                    <a:srgbClr val="000000"/>
                  </a:solidFill>
                  <a:latin typeface="Arial"/>
                  <a:ea typeface="SimSun" charset="0"/>
                  <a:cs typeface="Arial"/>
                </a:rPr>
                <a:t>(17: 2)</a:t>
              </a:r>
              <a:endParaRPr lang="en-US" altLang="zh-CN" sz="2000" b="1" dirty="0">
                <a:solidFill>
                  <a:srgbClr val="000000"/>
                </a:solidFill>
                <a:latin typeface="Arial"/>
                <a:ea typeface="SimSun" charset="0"/>
                <a:cs typeface="Arial"/>
              </a:endParaRPr>
            </a:p>
          </p:txBody>
        </p:sp>
      </p:grpSp>
      <p:grpSp>
        <p:nvGrpSpPr>
          <p:cNvPr id="5" name="Group 4"/>
          <p:cNvGrpSpPr>
            <a:grpSpLocks/>
          </p:cNvGrpSpPr>
          <p:nvPr/>
        </p:nvGrpSpPr>
        <p:grpSpPr bwMode="auto">
          <a:xfrm>
            <a:off x="5175250" y="1219200"/>
            <a:ext cx="1989138" cy="1371600"/>
            <a:chOff x="5175250" y="1219200"/>
            <a:chExt cx="1989138" cy="1371600"/>
          </a:xfrm>
        </p:grpSpPr>
        <p:sp>
          <p:nvSpPr>
            <p:cNvPr id="186380" name="Line 12"/>
            <p:cNvSpPr>
              <a:spLocks noChangeShapeType="1"/>
            </p:cNvSpPr>
            <p:nvPr/>
          </p:nvSpPr>
          <p:spPr bwMode="auto">
            <a:xfrm>
              <a:off x="6019800" y="1219200"/>
              <a:ext cx="0" cy="1371600"/>
            </a:xfrm>
            <a:prstGeom prst="line">
              <a:avLst/>
            </a:prstGeom>
            <a:noFill/>
            <a:ln w="38100" cmpd="sng">
              <a:solidFill>
                <a:srgbClr val="000000"/>
              </a:solidFill>
              <a:round/>
              <a:headEnd type="triangle" w="lg" len="lg"/>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defTabSz="457200" eaLnBrk="1" fontAlgn="auto" hangingPunct="1">
                <a:spcBef>
                  <a:spcPts val="0"/>
                </a:spcBef>
                <a:spcAft>
                  <a:spcPts val="0"/>
                </a:spcAft>
                <a:defRPr/>
              </a:pPr>
              <a:endParaRPr lang="en-US" sz="1800">
                <a:solidFill>
                  <a:srgbClr val="000000"/>
                </a:solidFill>
                <a:latin typeface="Arial"/>
                <a:ea typeface="ＭＳ Ｐゴシック"/>
                <a:cs typeface="Arial"/>
              </a:endParaRPr>
            </a:p>
          </p:txBody>
        </p:sp>
        <p:sp>
          <p:nvSpPr>
            <p:cNvPr id="186382" name="Rectangle 14"/>
            <p:cNvSpPr>
              <a:spLocks noChangeArrowheads="1"/>
            </p:cNvSpPr>
            <p:nvPr/>
          </p:nvSpPr>
          <p:spPr bwMode="auto">
            <a:xfrm>
              <a:off x="5175250" y="1447800"/>
              <a:ext cx="1989138" cy="655638"/>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lstStyle/>
            <a:p>
              <a:pPr algn="ctr" defTabSz="457200" eaLnBrk="1" fontAlgn="auto" hangingPunct="1">
                <a:spcBef>
                  <a:spcPts val="0"/>
                </a:spcBef>
                <a:spcAft>
                  <a:spcPts val="0"/>
                </a:spcAft>
                <a:defRPr/>
              </a:pPr>
              <a:r>
                <a:rPr lang="ar-JO" altLang="zh-CN" sz="2000" b="1" i="1" dirty="0">
                  <a:solidFill>
                    <a:srgbClr val="000000"/>
                  </a:solidFill>
                  <a:latin typeface="Arial"/>
                  <a:ea typeface="SimSun" charset="0"/>
                  <a:cs typeface="Arial"/>
                </a:rPr>
                <a:t>فيما بعد يدمرها</a:t>
              </a:r>
            </a:p>
            <a:p>
              <a:pPr algn="ctr" defTabSz="457200" eaLnBrk="1" fontAlgn="auto" hangingPunct="1">
                <a:spcBef>
                  <a:spcPts val="0"/>
                </a:spcBef>
                <a:spcAft>
                  <a:spcPts val="0"/>
                </a:spcAft>
                <a:defRPr/>
              </a:pPr>
              <a:r>
                <a:rPr lang="ar-JO" altLang="zh-CN" sz="2000" b="1" i="1" dirty="0">
                  <a:solidFill>
                    <a:srgbClr val="000000"/>
                  </a:solidFill>
                  <a:latin typeface="Arial"/>
                  <a:ea typeface="SimSun" charset="0"/>
                  <a:cs typeface="Arial"/>
                </a:rPr>
                <a:t>الوحش (17:16)</a:t>
              </a:r>
              <a:endParaRPr lang="en-US" altLang="zh-CN" sz="2000" b="1" dirty="0">
                <a:solidFill>
                  <a:srgbClr val="000000"/>
                </a:solidFill>
                <a:latin typeface="Arial"/>
                <a:ea typeface="SimSun" charset="0"/>
                <a:cs typeface="Arial"/>
              </a:endParaRPr>
            </a:p>
          </p:txBody>
        </p:sp>
      </p:grpSp>
      <p:sp>
        <p:nvSpPr>
          <p:cNvPr id="186372" name="Rectangle 4"/>
          <p:cNvSpPr>
            <a:spLocks noChangeArrowheads="1"/>
          </p:cNvSpPr>
          <p:nvPr/>
        </p:nvSpPr>
        <p:spPr bwMode="auto">
          <a:xfrm>
            <a:off x="395288" y="0"/>
            <a:ext cx="7224712" cy="1219200"/>
          </a:xfrm>
          <a:prstGeom prst="rect">
            <a:avLst/>
          </a:prstGeom>
          <a:solidFill>
            <a:srgbClr val="0D0D0D"/>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nchor="ctr"/>
          <a:lstStyle/>
          <a:p>
            <a:pPr algn="ctr" defTabSz="457200" eaLnBrk="1" fontAlgn="auto" hangingPunct="1">
              <a:spcBef>
                <a:spcPts val="0"/>
              </a:spcBef>
              <a:spcAft>
                <a:spcPts val="0"/>
              </a:spcAft>
              <a:defRPr/>
            </a:pPr>
            <a:r>
              <a:rPr lang="ar-JO" altLang="zh-CN" sz="3200" b="1" dirty="0">
                <a:solidFill>
                  <a:srgbClr val="FFFFFF"/>
                </a:solidFill>
                <a:latin typeface="Arial" panose="020B0604020202020204" pitchFamily="34" charset="0"/>
                <a:ea typeface="SimSun" charset="0"/>
                <a:cs typeface="Arial" panose="020B0604020202020204" pitchFamily="34" charset="0"/>
              </a:rPr>
              <a:t>وقت سقوط بابل (الزانية)</a:t>
            </a:r>
            <a:endParaRPr lang="en-US" altLang="zh-CN" sz="3200" b="1" dirty="0">
              <a:solidFill>
                <a:srgbClr val="FFFFFF"/>
              </a:solidFill>
              <a:latin typeface="Arial" panose="020B0604020202020204" pitchFamily="34" charset="0"/>
              <a:ea typeface="SimSun" charset="0"/>
              <a:cs typeface="Arial" panose="020B0604020202020204" pitchFamily="34" charset="0"/>
            </a:endParaRPr>
          </a:p>
          <a:p>
            <a:pPr algn="ctr" defTabSz="457200" eaLnBrk="1" fontAlgn="auto" hangingPunct="1">
              <a:spcBef>
                <a:spcPts val="0"/>
              </a:spcBef>
              <a:spcAft>
                <a:spcPts val="0"/>
              </a:spcAft>
              <a:defRPr/>
            </a:pPr>
            <a:r>
              <a:rPr lang="ar-JO" altLang="zh-CN" sz="3200" b="1" dirty="0">
                <a:solidFill>
                  <a:srgbClr val="FFFFFF"/>
                </a:solidFill>
                <a:latin typeface="Arial" panose="020B0604020202020204" pitchFamily="34" charset="0"/>
                <a:ea typeface="SimSun" charset="0"/>
                <a:cs typeface="Arial" panose="020B0604020202020204" pitchFamily="34" charset="0"/>
              </a:rPr>
              <a:t>(17: 1- 19: 2)</a:t>
            </a:r>
            <a:endParaRPr lang="en-US" altLang="zh-CN" sz="4000" b="1" dirty="0">
              <a:solidFill>
                <a:srgbClr val="000000"/>
              </a:solidFill>
              <a:latin typeface="Arial" panose="020B0604020202020204" pitchFamily="34" charset="0"/>
              <a:ea typeface="SimSun" charset="0"/>
              <a:cs typeface="Arial" panose="020B0604020202020204" pitchFamily="34" charset="0"/>
            </a:endParaRPr>
          </a:p>
        </p:txBody>
      </p:sp>
      <p:grpSp>
        <p:nvGrpSpPr>
          <p:cNvPr id="4" name="Group 3"/>
          <p:cNvGrpSpPr>
            <a:grpSpLocks/>
          </p:cNvGrpSpPr>
          <p:nvPr/>
        </p:nvGrpSpPr>
        <p:grpSpPr bwMode="auto">
          <a:xfrm>
            <a:off x="3471863" y="1219200"/>
            <a:ext cx="4268787" cy="3652838"/>
            <a:chOff x="3471863" y="1219200"/>
            <a:chExt cx="4268787" cy="3652838"/>
          </a:xfrm>
        </p:grpSpPr>
        <p:pic>
          <p:nvPicPr>
            <p:cNvPr id="186386" name="Picture 18"/>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3957638" y="2438400"/>
              <a:ext cx="2190750" cy="2433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6379" name="Line 11"/>
            <p:cNvSpPr>
              <a:spLocks noChangeShapeType="1"/>
            </p:cNvSpPr>
            <p:nvPr/>
          </p:nvSpPr>
          <p:spPr bwMode="auto">
            <a:xfrm>
              <a:off x="4267200" y="1219200"/>
              <a:ext cx="0" cy="1295400"/>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defTabSz="457200" eaLnBrk="1" fontAlgn="auto" hangingPunct="1">
                <a:spcBef>
                  <a:spcPts val="0"/>
                </a:spcBef>
                <a:spcAft>
                  <a:spcPts val="0"/>
                </a:spcAft>
                <a:defRPr/>
              </a:pPr>
              <a:endParaRPr lang="en-US" sz="1800">
                <a:solidFill>
                  <a:srgbClr val="000000"/>
                </a:solidFill>
                <a:latin typeface="Arial"/>
                <a:ea typeface="ＭＳ Ｐゴシック"/>
                <a:cs typeface="Arial"/>
              </a:endParaRPr>
            </a:p>
          </p:txBody>
        </p:sp>
        <p:sp>
          <p:nvSpPr>
            <p:cNvPr id="186381" name="Rectangle 13"/>
            <p:cNvSpPr>
              <a:spLocks noChangeArrowheads="1"/>
            </p:cNvSpPr>
            <p:nvPr/>
          </p:nvSpPr>
          <p:spPr bwMode="auto">
            <a:xfrm>
              <a:off x="3471863" y="1447800"/>
              <a:ext cx="1644650" cy="685800"/>
            </a:xfrm>
            <a:prstGeom prst="rect">
              <a:avLst/>
            </a:prstGeom>
            <a:solidFill>
              <a:srgbClr val="F2F2F2"/>
            </a:solidFill>
            <a:ln w="9525">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lstStyle/>
            <a:p>
              <a:pPr algn="ctr" defTabSz="457200" eaLnBrk="1" fontAlgn="auto" hangingPunct="1">
                <a:spcBef>
                  <a:spcPts val="0"/>
                </a:spcBef>
                <a:spcAft>
                  <a:spcPts val="0"/>
                </a:spcAft>
                <a:defRPr/>
              </a:pPr>
              <a:r>
                <a:rPr lang="ar-JO" altLang="zh-CN" sz="2000" b="1" i="1" dirty="0">
                  <a:solidFill>
                    <a:srgbClr val="000000"/>
                  </a:solidFill>
                  <a:latin typeface="Arial" panose="020B0604020202020204" pitchFamily="34" charset="0"/>
                  <a:ea typeface="SimSun" charset="0"/>
                  <a:cs typeface="Arial" panose="020B0604020202020204" pitchFamily="34" charset="0"/>
                </a:rPr>
                <a:t>في البداية تجلس</a:t>
              </a:r>
            </a:p>
            <a:p>
              <a:pPr algn="ctr" defTabSz="457200" eaLnBrk="1" fontAlgn="auto" hangingPunct="1">
                <a:spcBef>
                  <a:spcPts val="0"/>
                </a:spcBef>
                <a:spcAft>
                  <a:spcPts val="0"/>
                </a:spcAft>
                <a:defRPr/>
              </a:pPr>
              <a:r>
                <a:rPr lang="ar-JO" altLang="zh-CN" sz="2000" b="1" i="1" dirty="0">
                  <a:solidFill>
                    <a:srgbClr val="000000"/>
                  </a:solidFill>
                  <a:latin typeface="Arial" panose="020B0604020202020204" pitchFamily="34" charset="0"/>
                  <a:ea typeface="SimSun" charset="0"/>
                  <a:cs typeface="Arial" panose="020B0604020202020204" pitchFamily="34" charset="0"/>
                </a:rPr>
                <a:t>على (17: 3)</a:t>
              </a:r>
              <a:endParaRPr lang="en-US" altLang="zh-CN" sz="2000" b="1" dirty="0">
                <a:solidFill>
                  <a:srgbClr val="000000"/>
                </a:solidFill>
                <a:latin typeface="Arial" panose="020B0604020202020204" pitchFamily="34" charset="0"/>
                <a:ea typeface="SimSun" charset="0"/>
                <a:cs typeface="Arial" panose="020B0604020202020204" pitchFamily="34" charset="0"/>
              </a:endParaRPr>
            </a:p>
          </p:txBody>
        </p:sp>
        <p:sp>
          <p:nvSpPr>
            <p:cNvPr id="186387" name="Rectangle 19"/>
            <p:cNvSpPr>
              <a:spLocks noChangeArrowheads="1"/>
            </p:cNvSpPr>
            <p:nvPr/>
          </p:nvSpPr>
          <p:spPr bwMode="auto">
            <a:xfrm>
              <a:off x="5967413" y="2852738"/>
              <a:ext cx="1773237" cy="149225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457200" eaLnBrk="1" fontAlgn="auto" hangingPunct="1">
                <a:spcBef>
                  <a:spcPts val="0"/>
                </a:spcBef>
                <a:spcAft>
                  <a:spcPts val="0"/>
                </a:spcAft>
                <a:defRPr/>
              </a:pPr>
              <a:r>
                <a:rPr lang="ar-JO" altLang="zh-CN" sz="2500" b="1" dirty="0">
                  <a:solidFill>
                    <a:srgbClr val="000000"/>
                  </a:solidFill>
                  <a:latin typeface="Arial"/>
                  <a:ea typeface="SimSun" charset="0"/>
                  <a:cs typeface="Arial"/>
                </a:rPr>
                <a:t>الوحش:</a:t>
              </a:r>
              <a:endParaRPr lang="en-US" altLang="zh-CN" sz="2500" b="1" dirty="0">
                <a:solidFill>
                  <a:srgbClr val="000000"/>
                </a:solidFill>
                <a:latin typeface="Arial"/>
                <a:ea typeface="SimSun" charset="0"/>
                <a:cs typeface="Arial"/>
              </a:endParaRPr>
            </a:p>
            <a:p>
              <a:pPr algn="ctr" defTabSz="457200" eaLnBrk="1" fontAlgn="auto" hangingPunct="1">
                <a:spcBef>
                  <a:spcPts val="0"/>
                </a:spcBef>
                <a:spcAft>
                  <a:spcPts val="0"/>
                </a:spcAft>
                <a:defRPr/>
              </a:pPr>
              <a:r>
                <a:rPr lang="en-US" altLang="zh-CN" sz="2500" b="1" dirty="0">
                  <a:solidFill>
                    <a:srgbClr val="000000"/>
                  </a:solidFill>
                  <a:latin typeface="Arial"/>
                  <a:ea typeface="SimSun" charset="0"/>
                  <a:cs typeface="Arial"/>
                </a:rPr>
                <a:t> </a:t>
              </a:r>
              <a:r>
                <a:rPr lang="ar-JO" altLang="zh-CN" sz="2500" b="1" dirty="0">
                  <a:solidFill>
                    <a:srgbClr val="000000"/>
                  </a:solidFill>
                  <a:latin typeface="Arial"/>
                  <a:ea typeface="SimSun" charset="0"/>
                  <a:cs typeface="Arial"/>
                </a:rPr>
                <a:t>7 رؤوس</a:t>
              </a:r>
              <a:endParaRPr lang="en-US" altLang="zh-CN" sz="2500" b="1" dirty="0">
                <a:solidFill>
                  <a:srgbClr val="000000"/>
                </a:solidFill>
                <a:latin typeface="Arial"/>
                <a:ea typeface="SimSun" charset="0"/>
                <a:cs typeface="Arial"/>
              </a:endParaRPr>
            </a:p>
            <a:p>
              <a:pPr algn="ctr" defTabSz="457200" eaLnBrk="1" fontAlgn="auto" hangingPunct="1">
                <a:spcBef>
                  <a:spcPts val="0"/>
                </a:spcBef>
                <a:spcAft>
                  <a:spcPts val="0"/>
                </a:spcAft>
                <a:defRPr/>
              </a:pPr>
              <a:r>
                <a:rPr lang="en-US" altLang="zh-CN" sz="2500" b="1" dirty="0">
                  <a:solidFill>
                    <a:srgbClr val="000000"/>
                  </a:solidFill>
                  <a:latin typeface="Arial"/>
                  <a:ea typeface="SimSun" charset="0"/>
                  <a:cs typeface="Arial"/>
                </a:rPr>
                <a:t> </a:t>
              </a:r>
              <a:r>
                <a:rPr lang="ar-JO" altLang="zh-CN" sz="2500" b="1" dirty="0">
                  <a:solidFill>
                    <a:srgbClr val="000000"/>
                  </a:solidFill>
                  <a:latin typeface="Arial"/>
                  <a:ea typeface="SimSun" charset="0"/>
                  <a:cs typeface="Arial"/>
                </a:rPr>
                <a:t>10 قرون</a:t>
              </a:r>
              <a:endParaRPr lang="en-US" altLang="zh-CN" sz="1800" dirty="0">
                <a:solidFill>
                  <a:srgbClr val="000000"/>
                </a:solidFill>
                <a:latin typeface="Arial"/>
                <a:ea typeface="SimSun" charset="0"/>
                <a:cs typeface="Arial"/>
              </a:endParaRPr>
            </a:p>
            <a:p>
              <a:pPr algn="ctr" defTabSz="457200" eaLnBrk="1" fontAlgn="auto" hangingPunct="1">
                <a:spcBef>
                  <a:spcPts val="0"/>
                </a:spcBef>
                <a:spcAft>
                  <a:spcPts val="0"/>
                </a:spcAft>
                <a:defRPr/>
              </a:pPr>
              <a:r>
                <a:rPr lang="ar-JO" altLang="zh-CN" sz="1600" b="1" dirty="0">
                  <a:solidFill>
                    <a:srgbClr val="000000"/>
                  </a:solidFill>
                  <a:latin typeface="Arial"/>
                  <a:ea typeface="SimSun" charset="0"/>
                  <a:cs typeface="Arial"/>
                </a:rPr>
                <a:t>(17: 3، 12)</a:t>
              </a:r>
              <a:endParaRPr lang="en-US" sz="1600" b="1" dirty="0">
                <a:solidFill>
                  <a:srgbClr val="000000"/>
                </a:solidFill>
                <a:latin typeface="Arial"/>
                <a:ea typeface="SimSun" charset="0"/>
                <a:cs typeface="Arial"/>
              </a:endParaRPr>
            </a:p>
          </p:txBody>
        </p:sp>
      </p:grpSp>
      <p:sp>
        <p:nvSpPr>
          <p:cNvPr id="508935" name="Text Box 37"/>
          <p:cNvSpPr txBox="1">
            <a:spLocks noChangeArrowheads="1"/>
          </p:cNvSpPr>
          <p:nvPr/>
        </p:nvSpPr>
        <p:spPr bwMode="auto">
          <a:xfrm>
            <a:off x="8604250" y="-26988"/>
            <a:ext cx="539750" cy="157184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defTabSz="457200">
              <a:defRPr sz="2400">
                <a:solidFill>
                  <a:schemeClr val="tx1"/>
                </a:solidFill>
                <a:latin typeface="Comic Sans MS" charset="0"/>
                <a:ea typeface="ＭＳ Ｐゴシック" charset="0"/>
                <a:cs typeface="ＭＳ Ｐゴシック" charset="0"/>
              </a:defRPr>
            </a:lvl1pPr>
            <a:lvl2pPr marL="742950" indent="-285750" defTabSz="457200">
              <a:defRPr sz="2400">
                <a:solidFill>
                  <a:schemeClr val="tx1"/>
                </a:solidFill>
                <a:latin typeface="Comic Sans MS" charset="0"/>
                <a:ea typeface="ＭＳ Ｐゴシック" charset="0"/>
              </a:defRPr>
            </a:lvl2pPr>
            <a:lvl3pPr marL="1143000" indent="-228600" defTabSz="457200">
              <a:defRPr sz="2400">
                <a:solidFill>
                  <a:schemeClr val="tx1"/>
                </a:solidFill>
                <a:latin typeface="Comic Sans MS" charset="0"/>
                <a:ea typeface="ＭＳ Ｐゴシック" charset="0"/>
              </a:defRPr>
            </a:lvl3pPr>
            <a:lvl4pPr marL="1600200" indent="-228600" defTabSz="457200">
              <a:defRPr sz="2400">
                <a:solidFill>
                  <a:schemeClr val="tx1"/>
                </a:solidFill>
                <a:latin typeface="Comic Sans MS" charset="0"/>
                <a:ea typeface="ＭＳ Ｐゴシック" charset="0"/>
              </a:defRPr>
            </a:lvl4pPr>
            <a:lvl5pPr marL="2057400" indent="-228600" defTabSz="4572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ar-JO" b="1" dirty="0">
                <a:solidFill>
                  <a:srgbClr val="FFFFFF"/>
                </a:solidFill>
                <a:latin typeface="Arial" charset="0"/>
                <a:cs typeface="Arial" charset="0"/>
              </a:rPr>
              <a:t>80 د و </a:t>
            </a:r>
            <a:r>
              <a:rPr lang="en-US" b="1" dirty="0">
                <a:solidFill>
                  <a:srgbClr val="FFFFFF"/>
                </a:solidFill>
                <a:latin typeface="Arial" charset="0"/>
                <a:cs typeface="Arial" charset="0"/>
              </a:rPr>
              <a:t> </a:t>
            </a:r>
            <a:r>
              <a:rPr lang="ar-JO" b="1" dirty="0">
                <a:solidFill>
                  <a:srgbClr val="FFFFFF"/>
                </a:solidFill>
                <a:latin typeface="Arial" charset="0"/>
                <a:cs typeface="Arial" charset="0"/>
              </a:rPr>
              <a:t>ي</a:t>
            </a:r>
            <a:endParaRPr lang="en-US" b="1" dirty="0">
              <a:solidFill>
                <a:srgbClr val="FFFFFF"/>
              </a:solidFill>
              <a:latin typeface="Arial" charset="0"/>
              <a:cs typeface="Arial" charset="0"/>
            </a:endParaRPr>
          </a:p>
        </p:txBody>
      </p:sp>
      <p:grpSp>
        <p:nvGrpSpPr>
          <p:cNvPr id="7" name="Group 6"/>
          <p:cNvGrpSpPr>
            <a:grpSpLocks/>
          </p:cNvGrpSpPr>
          <p:nvPr/>
        </p:nvGrpSpPr>
        <p:grpSpPr bwMode="auto">
          <a:xfrm>
            <a:off x="3646488" y="4622800"/>
            <a:ext cx="3330575" cy="569913"/>
            <a:chOff x="3646488" y="4623296"/>
            <a:chExt cx="3330575" cy="569268"/>
          </a:xfrm>
        </p:grpSpPr>
        <p:sp>
          <p:nvSpPr>
            <p:cNvPr id="186384" name="Line 16"/>
            <p:cNvSpPr>
              <a:spLocks noChangeShapeType="1"/>
            </p:cNvSpPr>
            <p:nvPr/>
          </p:nvSpPr>
          <p:spPr bwMode="auto">
            <a:xfrm>
              <a:off x="5003800" y="4659768"/>
              <a:ext cx="0" cy="532796"/>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defTabSz="457200" eaLnBrk="1" fontAlgn="auto" hangingPunct="1">
                <a:spcBef>
                  <a:spcPts val="0"/>
                </a:spcBef>
                <a:spcAft>
                  <a:spcPts val="0"/>
                </a:spcAft>
                <a:defRPr/>
              </a:pPr>
              <a:endParaRPr lang="en-US" sz="1800">
                <a:solidFill>
                  <a:srgbClr val="000000"/>
                </a:solidFill>
                <a:latin typeface="Arial"/>
                <a:ea typeface="ＭＳ Ｐゴシック"/>
                <a:cs typeface="Arial"/>
              </a:endParaRPr>
            </a:p>
          </p:txBody>
        </p:sp>
        <p:sp>
          <p:nvSpPr>
            <p:cNvPr id="186383" name="Rectangle 15"/>
            <p:cNvSpPr>
              <a:spLocks noChangeArrowheads="1"/>
            </p:cNvSpPr>
            <p:nvPr/>
          </p:nvSpPr>
          <p:spPr bwMode="auto">
            <a:xfrm>
              <a:off x="3646488" y="4623296"/>
              <a:ext cx="3330575" cy="290184"/>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lstStyle/>
            <a:p>
              <a:pPr algn="ctr" defTabSz="457200" eaLnBrk="1" fontAlgn="auto" hangingPunct="1">
                <a:spcBef>
                  <a:spcPts val="0"/>
                </a:spcBef>
                <a:spcAft>
                  <a:spcPts val="0"/>
                </a:spcAft>
                <a:defRPr/>
              </a:pPr>
              <a:r>
                <a:rPr lang="ar-JO" altLang="zh-CN" sz="2000" b="1" i="1" dirty="0">
                  <a:solidFill>
                    <a:srgbClr val="000000"/>
                  </a:solidFill>
                  <a:latin typeface="Arial"/>
                  <a:ea typeface="SimSun" charset="0"/>
                  <a:cs typeface="Arial"/>
                </a:rPr>
                <a:t>الرغبات في السيطرة على (17: 17)</a:t>
              </a:r>
              <a:endParaRPr lang="en-US" altLang="zh-CN" sz="2000" b="1" dirty="0">
                <a:solidFill>
                  <a:srgbClr val="000000"/>
                </a:solidFill>
                <a:latin typeface="Arial"/>
                <a:ea typeface="SimSun" charset="0"/>
                <a:cs typeface="Arial"/>
              </a:endParaRPr>
            </a:p>
          </p:txBody>
        </p:sp>
      </p:grpSp>
      <p:pic>
        <p:nvPicPr>
          <p:cNvPr id="186385" name="Picture 1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35825" y="0"/>
            <a:ext cx="1187450"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6" name="Rounded Rectangle 125"/>
          <p:cNvSpPr>
            <a:spLocks noChangeArrowheads="1"/>
          </p:cNvSpPr>
          <p:nvPr/>
        </p:nvSpPr>
        <p:spPr bwMode="auto">
          <a:xfrm>
            <a:off x="4242636" y="4439954"/>
            <a:ext cx="2416927" cy="921814"/>
          </a:xfrm>
          <a:prstGeom prst="roundRect">
            <a:avLst>
              <a:gd name="adj" fmla="val 16667"/>
            </a:avLst>
          </a:prstGeom>
          <a:solidFill>
            <a:srgbClr val="FF0000"/>
          </a:solidFill>
          <a:ln w="9525">
            <a:solidFill>
              <a:schemeClr val="tx1"/>
            </a:solidFill>
            <a:round/>
            <a:headEnd/>
            <a:tailEnd type="stealth" w="lg" len="lg"/>
          </a:ln>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rPr>
              <a:t>الضيقة         العظيمة</a:t>
            </a:r>
            <a:endPar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endParaRPr>
          </a:p>
        </p:txBody>
      </p:sp>
      <p:pic>
        <p:nvPicPr>
          <p:cNvPr id="762882"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762883" name="Rectangle 7"/>
          <p:cNvSpPr>
            <a:spLocks noGrp="1" noChangeArrowheads="1"/>
          </p:cNvSpPr>
          <p:nvPr>
            <p:ph type="title"/>
          </p:nvPr>
        </p:nvSpPr>
        <p:spPr>
          <a:xfrm>
            <a:off x="179388" y="44450"/>
            <a:ext cx="8348662" cy="576263"/>
          </a:xfrm>
          <a:solidFill>
            <a:schemeClr val="tx1"/>
          </a:solidFill>
        </p:spPr>
        <p:txBody>
          <a:bodyPr/>
          <a:lstStyle/>
          <a:p>
            <a:r>
              <a:rPr lang="ar-JO" sz="3600" b="1" dirty="0">
                <a:solidFill>
                  <a:schemeClr val="bg1"/>
                </a:solidFill>
                <a:latin typeface="Arial" charset="0"/>
                <a:ea typeface="ＭＳ Ｐゴシック" charset="0"/>
              </a:rPr>
              <a:t>التسلسل الزمني للسبعين أسبوعاً</a:t>
            </a:r>
            <a:endParaRPr lang="en-US" sz="3600" b="1"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2852738"/>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62885" name="Text Box 14"/>
          <p:cNvSpPr txBox="1">
            <a:spLocks noChangeArrowheads="1"/>
          </p:cNvSpPr>
          <p:nvPr/>
        </p:nvSpPr>
        <p:spPr bwMode="auto">
          <a:xfrm>
            <a:off x="8531146" y="4763"/>
            <a:ext cx="609760" cy="710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333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556</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cxnSp>
        <p:nvCxnSpPr>
          <p:cNvPr id="18" name="Straight Connector 17"/>
          <p:cNvCxnSpPr>
            <a:cxnSpLocks noChangeShapeType="1"/>
          </p:cNvCxnSpPr>
          <p:nvPr/>
        </p:nvCxnSpPr>
        <p:spPr bwMode="auto">
          <a:xfrm>
            <a:off x="4211638" y="2779713"/>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2852738"/>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1260 يوم</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762943"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1" u="none" strike="noStrike" kern="1200" cap="none" spc="-110" normalizeH="0" baseline="0" noProof="0" dirty="0">
                  <a:ln>
                    <a:noFill/>
                  </a:ln>
                  <a:solidFill>
                    <a:srgbClr val="000000"/>
                  </a:solidFill>
                  <a:effectLst/>
                  <a:uLnTx/>
                  <a:uFillTx/>
                  <a:latin typeface="Arial"/>
                  <a:ea typeface="ＭＳ Ｐゴシック" charset="0"/>
                  <a:cs typeface="Arial"/>
                </a:rPr>
                <a:t>رؤ 11: 3، 12: 6</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762945"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1844675"/>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945628"/>
            <a:ext cx="1655763" cy="987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1" u="none" strike="noStrike" kern="1200" cap="none" spc="-100" normalizeH="0" baseline="0" noProof="0" dirty="0">
                <a:ln>
                  <a:noFill/>
                </a:ln>
                <a:solidFill>
                  <a:srgbClr val="000000"/>
                </a:solidFill>
                <a:effectLst/>
                <a:uLnTx/>
                <a:uFillTx/>
                <a:latin typeface="Arial"/>
                <a:ea typeface="ＭＳ Ｐゴシック" charset="0"/>
                <a:cs typeface="Arial"/>
              </a:rPr>
              <a:t>علامة                ابن الإنسان</a:t>
            </a:r>
          </a:p>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1" u="none" strike="noStrike" kern="1200" cap="none" spc="-100" normalizeH="0" baseline="0" noProof="0" dirty="0">
                <a:ln>
                  <a:noFill/>
                </a:ln>
                <a:solidFill>
                  <a:srgbClr val="000000"/>
                </a:solidFill>
                <a:effectLst/>
                <a:uLnTx/>
                <a:uFillTx/>
                <a:latin typeface="Arial"/>
                <a:ea typeface="ＭＳ Ｐゴシック" charset="0"/>
                <a:cs typeface="Arial"/>
              </a:rPr>
              <a:t>مت 24: 30</a:t>
            </a:r>
            <a:endPar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endParaRPr>
          </a:p>
        </p:txBody>
      </p:sp>
      <p:cxnSp>
        <p:nvCxnSpPr>
          <p:cNvPr id="13" name="Straight Connector 12"/>
          <p:cNvCxnSpPr>
            <a:cxnSpLocks noChangeShapeType="1"/>
          </p:cNvCxnSpPr>
          <p:nvPr/>
        </p:nvCxnSpPr>
        <p:spPr bwMode="auto">
          <a:xfrm>
            <a:off x="3348038" y="1844675"/>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2801936"/>
            <a:ext cx="1008063" cy="685445"/>
            <a:chOff x="6804245" y="3717036"/>
            <a:chExt cx="1080120" cy="684716"/>
          </a:xfrm>
        </p:grpSpPr>
        <p:sp>
          <p:nvSpPr>
            <p:cNvPr id="103" name="Text Box 10"/>
            <p:cNvSpPr txBox="1">
              <a:spLocks noChangeArrowheads="1"/>
            </p:cNvSpPr>
            <p:nvPr/>
          </p:nvSpPr>
          <p:spPr bwMode="auto">
            <a:xfrm>
              <a:off x="6804245" y="3717036"/>
              <a:ext cx="1080120" cy="6847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30    يوم</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762940"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41"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2852738"/>
            <a:ext cx="7129462" cy="2303462"/>
            <a:chOff x="1259632" y="3356992"/>
            <a:chExt cx="7128792" cy="2304256"/>
          </a:xfrm>
        </p:grpSpPr>
        <p:sp>
          <p:nvSpPr>
            <p:cNvPr id="762927"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762928"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762929"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30" name="Group 71"/>
            <p:cNvGrpSpPr>
              <a:grpSpLocks/>
            </p:cNvGrpSpPr>
            <p:nvPr/>
          </p:nvGrpSpPr>
          <p:grpSpPr bwMode="auto">
            <a:xfrm>
              <a:off x="1907704" y="4076377"/>
              <a:ext cx="2335396" cy="833465"/>
              <a:chOff x="4324836" y="4940473"/>
              <a:chExt cx="2335396" cy="833465"/>
            </a:xfrm>
          </p:grpSpPr>
          <p:sp>
            <p:nvSpPr>
              <p:cNvPr id="73" name="Text Box 10"/>
              <p:cNvSpPr txBox="1">
                <a:spLocks noChangeArrowheads="1"/>
              </p:cNvSpPr>
              <p:nvPr/>
            </p:nvSpPr>
            <p:spPr bwMode="auto">
              <a:xfrm>
                <a:off x="4397421" y="4940473"/>
                <a:ext cx="1947679" cy="833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3 سنوات و</a:t>
                </a:r>
                <a:b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b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 نصف</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762937"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8"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762931" name="Group 76"/>
            <p:cNvGrpSpPr>
              <a:grpSpLocks/>
            </p:cNvGrpSpPr>
            <p:nvPr/>
          </p:nvGrpSpPr>
          <p:grpSpPr bwMode="auto">
            <a:xfrm>
              <a:off x="4355976" y="4076377"/>
              <a:ext cx="2335396" cy="833465"/>
              <a:chOff x="4324836" y="4940473"/>
              <a:chExt cx="2335396" cy="833465"/>
            </a:xfrm>
          </p:grpSpPr>
          <p:sp>
            <p:nvSpPr>
              <p:cNvPr id="78" name="Text Box 10"/>
              <p:cNvSpPr txBox="1">
                <a:spLocks noChangeArrowheads="1"/>
              </p:cNvSpPr>
              <p:nvPr/>
            </p:nvSpPr>
            <p:spPr bwMode="auto">
              <a:xfrm>
                <a:off x="4600024" y="4940473"/>
                <a:ext cx="1957203" cy="833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3 سنوات و</a:t>
                </a:r>
                <a:b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b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 نصف</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762934"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5"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32" name="Text Box 10"/>
            <p:cNvSpPr txBox="1">
              <a:spLocks noChangeArrowheads="1"/>
            </p:cNvSpPr>
            <p:nvPr/>
          </p:nvSpPr>
          <p:spPr bwMode="auto">
            <a:xfrm>
              <a:off x="1259632" y="4519713"/>
              <a:ext cx="1368152" cy="648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إقامة المعاهدة</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ar-JO"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دا 9: 27أ</a:t>
              </a:r>
              <a:endPar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49" name="Group 48"/>
          <p:cNvGrpSpPr>
            <a:grpSpLocks/>
          </p:cNvGrpSpPr>
          <p:nvPr/>
        </p:nvGrpSpPr>
        <p:grpSpPr bwMode="auto">
          <a:xfrm>
            <a:off x="-36513" y="1844675"/>
            <a:ext cx="3343276" cy="2818841"/>
            <a:chOff x="-36512" y="2348880"/>
            <a:chExt cx="3343508" cy="2819496"/>
          </a:xfrm>
        </p:grpSpPr>
        <p:cxnSp>
          <p:nvCxnSpPr>
            <p:cNvPr id="762918"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9" name="Group 96"/>
            <p:cNvGrpSpPr>
              <a:grpSpLocks/>
            </p:cNvGrpSpPr>
            <p:nvPr/>
          </p:nvGrpSpPr>
          <p:grpSpPr bwMode="auto">
            <a:xfrm>
              <a:off x="970034" y="3307953"/>
              <a:ext cx="1009720" cy="685605"/>
              <a:chOff x="6880741" y="3717677"/>
              <a:chExt cx="1080743" cy="685605"/>
            </a:xfrm>
          </p:grpSpPr>
          <p:sp>
            <p:nvSpPr>
              <p:cNvPr id="98" name="Text Box 10"/>
              <p:cNvSpPr txBox="1">
                <a:spLocks noChangeArrowheads="1"/>
              </p:cNvSpPr>
              <p:nvPr/>
            </p:nvSpPr>
            <p:spPr bwMode="auto">
              <a:xfrm>
                <a:off x="6880741" y="3717677"/>
                <a:ext cx="1080743" cy="685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30    يوم</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762925"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6"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20" name="Text Box 10"/>
            <p:cNvSpPr txBox="1">
              <a:spLocks noChangeArrowheads="1"/>
            </p:cNvSpPr>
            <p:nvPr/>
          </p:nvSpPr>
          <p:spPr bwMode="auto">
            <a:xfrm>
              <a:off x="-36512" y="4519713"/>
              <a:ext cx="1368152" cy="64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استعلان الوحش</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ar-JO"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رؤ 17: 13</a:t>
              </a:r>
              <a:endPar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11" name="Text Box 10"/>
            <p:cNvSpPr txBox="1">
              <a:spLocks noChangeArrowheads="1"/>
            </p:cNvSpPr>
            <p:nvPr/>
          </p:nvSpPr>
          <p:spPr bwMode="auto">
            <a:xfrm>
              <a:off x="1002665" y="2439520"/>
              <a:ext cx="2202723" cy="833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3 سنوات و</a:t>
              </a:r>
              <a:b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b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 نصف</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762922"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3"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908050"/>
            <a:ext cx="2555875" cy="3992563"/>
            <a:chOff x="6588224" y="1412776"/>
            <a:chExt cx="2555775" cy="3992238"/>
          </a:xfrm>
        </p:grpSpPr>
        <p:sp>
          <p:nvSpPr>
            <p:cNvPr id="762909"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المجيء الثاني</a:t>
              </a:r>
              <a:endParaRPr kumimoji="0" lang="en-US" sz="24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cxnSp>
          <p:nvCxnSpPr>
            <p:cNvPr id="762910"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1"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45 يوم</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762915"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948572" y="4005022"/>
                <a:ext cx="1223914" cy="371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1" u="none" strike="noStrike" kern="1200" cap="none" spc="-110" normalizeH="0" baseline="0" noProof="0" dirty="0">
                    <a:ln>
                      <a:noFill/>
                    </a:ln>
                    <a:solidFill>
                      <a:srgbClr val="000000"/>
                    </a:solidFill>
                    <a:effectLst/>
                    <a:uLnTx/>
                    <a:uFillTx/>
                    <a:latin typeface="Arial"/>
                    <a:ea typeface="ＭＳ Ｐゴシック" charset="0"/>
                    <a:cs typeface="Arial"/>
                  </a:rPr>
                  <a:t>دا 12: 12</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762917"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833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1" u="none" strike="noStrike" kern="1200" cap="none" spc="-100" normalizeH="0" baseline="0" noProof="0" dirty="0">
                  <a:ln>
                    <a:noFill/>
                  </a:ln>
                  <a:solidFill>
                    <a:srgbClr val="000000"/>
                  </a:solidFill>
                  <a:effectLst/>
                  <a:uLnTx/>
                  <a:uFillTx/>
                  <a:latin typeface="Arial"/>
                  <a:ea typeface="ＭＳ Ｐゴシック" charset="0"/>
                  <a:cs typeface="Arial"/>
                </a:rPr>
                <a:t>اكتمال        رجوع       المسيح</a:t>
              </a:r>
              <a:endPar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endParaRPr>
            </a:p>
          </p:txBody>
        </p:sp>
        <p:sp>
          <p:nvSpPr>
            <p:cNvPr id="762913"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48" name="Group 47"/>
          <p:cNvGrpSpPr>
            <a:grpSpLocks/>
          </p:cNvGrpSpPr>
          <p:nvPr/>
        </p:nvGrpSpPr>
        <p:grpSpPr bwMode="auto">
          <a:xfrm>
            <a:off x="3102143" y="1003850"/>
            <a:ext cx="3630440" cy="3659498"/>
            <a:chOff x="3101620" y="1508597"/>
            <a:chExt cx="3630619" cy="3659657"/>
          </a:xfrm>
        </p:grpSpPr>
        <p:grpSp>
          <p:nvGrpSpPr>
            <p:cNvPr id="762901" name="Group 21"/>
            <p:cNvGrpSpPr>
              <a:grpSpLocks/>
            </p:cNvGrpSpPr>
            <p:nvPr/>
          </p:nvGrpSpPr>
          <p:grpSpPr bwMode="auto">
            <a:xfrm>
              <a:off x="3347864" y="2486489"/>
              <a:ext cx="3384375" cy="810753"/>
              <a:chOff x="3779913" y="2342473"/>
              <a:chExt cx="2942935" cy="810753"/>
            </a:xfrm>
          </p:grpSpPr>
          <p:sp>
            <p:nvSpPr>
              <p:cNvPr id="32" name="Text Box 10"/>
              <p:cNvSpPr txBox="1">
                <a:spLocks noChangeArrowheads="1"/>
              </p:cNvSpPr>
              <p:nvPr/>
            </p:nvSpPr>
            <p:spPr bwMode="auto">
              <a:xfrm>
                <a:off x="4327676" y="2342473"/>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1290 يوم</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762906"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07"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1" u="none" strike="noStrike" kern="1200" cap="none" spc="-110" normalizeH="0" baseline="0" noProof="0" dirty="0">
                    <a:ln>
                      <a:noFill/>
                    </a:ln>
                    <a:solidFill>
                      <a:srgbClr val="000000"/>
                    </a:solidFill>
                    <a:effectLst/>
                    <a:uLnTx/>
                    <a:uFillTx/>
                    <a:latin typeface="Arial"/>
                    <a:ea typeface="ＭＳ Ｐゴシック" charset="0"/>
                    <a:cs typeface="Arial"/>
                  </a:rPr>
                  <a:t>دا 12: 11</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grpSp>
        <p:sp>
          <p:nvSpPr>
            <p:cNvPr id="93" name="Text Box 10"/>
            <p:cNvSpPr txBox="1">
              <a:spLocks noChangeArrowheads="1"/>
            </p:cNvSpPr>
            <p:nvPr/>
          </p:nvSpPr>
          <p:spPr bwMode="auto">
            <a:xfrm>
              <a:off x="3204642" y="1508597"/>
              <a:ext cx="1006524" cy="586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1" u="none" strike="noStrike" kern="1200" cap="none" spc="-100" normalizeH="0" baseline="0" noProof="0" dirty="0">
                  <a:ln>
                    <a:noFill/>
                  </a:ln>
                  <a:solidFill>
                    <a:srgbClr val="000000"/>
                  </a:solidFill>
                  <a:effectLst/>
                  <a:uLnTx/>
                  <a:uFillTx/>
                  <a:latin typeface="Arial"/>
                  <a:ea typeface="ＭＳ Ｐゴシック" charset="0"/>
                  <a:cs typeface="Arial"/>
                </a:rPr>
                <a:t>منتصف الأسبوع</a:t>
              </a:r>
              <a:endPar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endParaRPr>
            </a:p>
          </p:txBody>
        </p:sp>
        <p:sp>
          <p:nvSpPr>
            <p:cNvPr id="762903" name="AutoShape 11"/>
            <p:cNvSpPr>
              <a:spLocks noChangeArrowheads="1"/>
            </p:cNvSpPr>
            <p:nvPr/>
          </p:nvSpPr>
          <p:spPr bwMode="auto">
            <a:xfrm>
              <a:off x="356537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62904"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62900" name="Text Box 10"/>
            <p:cNvSpPr txBox="1">
              <a:spLocks noChangeArrowheads="1"/>
            </p:cNvSpPr>
            <p:nvPr/>
          </p:nvSpPr>
          <p:spPr bwMode="auto">
            <a:xfrm>
              <a:off x="3101620" y="4519713"/>
              <a:ext cx="1368152" cy="648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نقض المعاهدة</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ar-JO"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دا 9: 27ب</a:t>
              </a:r>
              <a:endPar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
        <p:nvSpPr>
          <p:cNvPr id="762896" name="Text Box 10"/>
          <p:cNvSpPr txBox="1">
            <a:spLocks noChangeArrowheads="1"/>
          </p:cNvSpPr>
          <p:nvPr/>
        </p:nvSpPr>
        <p:spPr bwMode="auto">
          <a:xfrm>
            <a:off x="1131888" y="549275"/>
            <a:ext cx="6443662"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t>مقتبسة من ج. دوايت بنتيكوست/ كلية دالاس اللاهوتية، 1988</a:t>
            </a:r>
            <a:endParaRPr kumimoji="0" lang="en-US" sz="2000" b="0"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5" name="Rounded Rectangle 44"/>
          <p:cNvSpPr>
            <a:spLocks noChangeArrowheads="1"/>
          </p:cNvSpPr>
          <p:nvPr/>
        </p:nvSpPr>
        <p:spPr bwMode="auto">
          <a:xfrm>
            <a:off x="1908175" y="5376579"/>
            <a:ext cx="4751388" cy="512763"/>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rPr>
              <a:t>الضيقة</a:t>
            </a:r>
            <a:endPar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endParaRPr>
          </a:p>
        </p:txBody>
      </p:sp>
      <p:sp>
        <p:nvSpPr>
          <p:cNvPr id="66" name="Text Box 8"/>
          <p:cNvSpPr txBox="1">
            <a:spLocks noChangeArrowheads="1"/>
          </p:cNvSpPr>
          <p:nvPr/>
        </p:nvSpPr>
        <p:spPr bwMode="auto">
          <a:xfrm>
            <a:off x="0" y="6042655"/>
            <a:ext cx="9144000" cy="707886"/>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2000" b="1" i="0" u="none" strike="noStrike" kern="0" cap="none" spc="0" normalizeH="0" baseline="0" noProof="0" dirty="0">
                <a:ln>
                  <a:noFill/>
                </a:ln>
                <a:solidFill>
                  <a:srgbClr val="000000"/>
                </a:solidFill>
                <a:effectLst/>
                <a:uLnTx/>
                <a:uFillTx/>
                <a:latin typeface="Arial"/>
                <a:ea typeface="ＭＳ Ｐゴシック" charset="0"/>
                <a:cs typeface="Arial"/>
              </a:rPr>
              <a:t>و يثبت عهداً مع كثيرين في أسبوع واحد و في وسط الأسبوع يبطل الذبيحة و التقدمة و على جناج الأرجاس مخرب حتى يتم و يصب المقضي على المخرب (دا 9: 27) </a:t>
            </a:r>
            <a:endPar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73809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560141" grpId="0" animBg="1"/>
      <p:bldP spid="92" grpId="0"/>
      <p:bldP spid="4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388</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4" name="Picture 3" descr="Rev 13.3 Head W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84978" y="1165048"/>
            <a:ext cx="5159022" cy="4357511"/>
          </a:xfrm>
          <a:prstGeom prst="rect">
            <a:avLst/>
          </a:prstGeom>
        </p:spPr>
      </p:pic>
      <p:sp>
        <p:nvSpPr>
          <p:cNvPr id="2" name="Title 1"/>
          <p:cNvSpPr>
            <a:spLocks noGrp="1"/>
          </p:cNvSpPr>
          <p:nvPr>
            <p:ph type="title"/>
          </p:nvPr>
        </p:nvSpPr>
        <p:spPr>
          <a:xfrm>
            <a:off x="0" y="346031"/>
            <a:ext cx="5290062" cy="6247864"/>
          </a:xfrm>
          <a:noFill/>
          <a:ln>
            <a:noFill/>
          </a:ln>
        </p:spPr>
        <p:txBody>
          <a:bodyPr wrap="square">
            <a:spAutoFit/>
          </a:bodyPr>
          <a:lstStyle/>
          <a:p>
            <a:r>
              <a:rPr lang="ar-SA" sz="4000" b="1" kern="1200" dirty="0">
                <a:solidFill>
                  <a:srgbClr val="FFFFFF"/>
                </a:solidFill>
                <a:effectLst>
                  <a:glow rad="292100">
                    <a:srgbClr val="000000">
                      <a:alpha val="75000"/>
                    </a:srgbClr>
                  </a:glow>
                </a:effectLst>
                <a:ea typeface="ＭＳ Ｐゴシック" charset="0"/>
              </a:rPr>
              <a:t>رؤيا ١٣ : ٣-٤</a:t>
            </a:r>
            <a:br>
              <a:rPr lang="ar-SA" sz="4000" b="1" kern="1200" dirty="0">
                <a:solidFill>
                  <a:srgbClr val="FFFFFF"/>
                </a:solidFill>
                <a:effectLst>
                  <a:glow rad="292100">
                    <a:srgbClr val="000000">
                      <a:alpha val="75000"/>
                    </a:srgbClr>
                  </a:glow>
                </a:effectLst>
                <a:ea typeface="ＭＳ Ｐゴシック" charset="0"/>
              </a:rPr>
            </a:br>
            <a:r>
              <a:rPr lang="ar-SA" sz="4000" b="1" kern="1200" dirty="0">
                <a:solidFill>
                  <a:srgbClr val="FFFFFF"/>
                </a:solidFill>
                <a:effectLst>
                  <a:glow rad="292100">
                    <a:srgbClr val="000000">
                      <a:alpha val="75000"/>
                    </a:srgbClr>
                  </a:glow>
                </a:effectLst>
                <a:ea typeface="ＭＳ Ｐゴシック" charset="0"/>
              </a:rPr>
              <a:t>٣ وَرَأَيْتُ وَاحِداً مِنْ رُؤُوسِهِ كَأَنَّهُ مَذْبُوحٌ لِلْمَوْتِ، وَجُرْحُهُ الْمُمِيتُ قَدْ شُفِيَ. وَتَعَجَّبَتْ كُلُّ الأَرْضِ وَرَاءَ الْوَحْشِ، ٤ وَسَجَدُوا لِلتِّنِّينِ الَّذِي أَعْطَى السُّلْطَانَ لِلْوَحْشِ، وَسَجَدُوا لِلْوَحْشِ قَائِلِينَ: «مَنْ هُوَ مِثْلُ الْوَحْشِ؟ مَنْ يَسْتَطِيعُ أَنْ يُحَارِبَهُ؟» </a:t>
            </a:r>
          </a:p>
        </p:txBody>
      </p:sp>
    </p:spTree>
    <p:extLst>
      <p:ext uri="{BB962C8B-B14F-4D97-AF65-F5344CB8AC3E}">
        <p14:creationId xmlns:p14="http://schemas.microsoft.com/office/powerpoint/2010/main" val="760903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Content Placeholder 3" descr="Antichrist anger.jp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533400" y="0"/>
            <a:ext cx="4572000" cy="1295400"/>
          </a:xfrm>
          <a:effectLst>
            <a:outerShdw blurRad="50800" dist="38100" dir="2700000">
              <a:srgbClr val="000000">
                <a:alpha val="43000"/>
              </a:srgbClr>
            </a:outerShdw>
          </a:effectLst>
        </p:spPr>
        <p:txBody>
          <a:bodyPr/>
          <a:lstStyle/>
          <a:p>
            <a:pPr>
              <a:defRPr/>
            </a:pPr>
            <a:r>
              <a:rPr lang="ar-JO" dirty="0">
                <a:ea typeface="ＭＳ Ｐゴシック" pitchFamily="-111" charset="-128"/>
                <a:cs typeface="ＭＳ Ｐゴシック" pitchFamily="-111" charset="-128"/>
              </a:rPr>
              <a:t>العالم سيعبد الوحش</a:t>
            </a:r>
            <a:endParaRPr lang="en-US" dirty="0">
              <a:ea typeface="ＭＳ Ｐゴシック" pitchFamily="-111" charset="-128"/>
              <a:cs typeface="ＭＳ Ｐゴシック" pitchFamily="-111" charset="-128"/>
            </a:endParaRPr>
          </a:p>
        </p:txBody>
      </p:sp>
      <p:pic>
        <p:nvPicPr>
          <p:cNvPr id="227331" name="Picture 4" descr="worship beast Rev 1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014788"/>
            <a:ext cx="3790950" cy="284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7332" name="Picture 5" descr="Worship beast close u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447800"/>
            <a:ext cx="3468688" cy="260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69911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4" descr="20 Three beasts and 66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25400"/>
            <a:ext cx="9144000" cy="682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3714" name="Rectangle 2"/>
          <p:cNvSpPr>
            <a:spLocks noGrp="1" noChangeArrowheads="1"/>
          </p:cNvSpPr>
          <p:nvPr>
            <p:ph type="ctrTitle"/>
          </p:nvPr>
        </p:nvSpPr>
        <p:spPr>
          <a:xfrm>
            <a:off x="152400" y="244475"/>
            <a:ext cx="4196576" cy="1368426"/>
          </a:xfrm>
          <a:ln>
            <a:miter lim="800000"/>
            <a:headEnd/>
            <a:tailEnd/>
          </a:ln>
          <a:effectLst>
            <a:outerShdw blurRad="63500" dist="35921" dir="2700000" algn="ctr" rotWithShape="0">
              <a:schemeClr val="tx2">
                <a:alpha val="74997"/>
              </a:schemeClr>
            </a:outerShdw>
          </a:effectLst>
        </p:spPr>
        <p:txBody>
          <a:bodyPr/>
          <a:lstStyle/>
          <a:p>
            <a:pPr rtl="1">
              <a:defRPr/>
            </a:pPr>
            <a:r>
              <a:rPr lang="ar-JO" sz="6600" b="1" kern="1200" dirty="0">
                <a:solidFill>
                  <a:srgbClr val="FFFFFF"/>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rPr>
              <a:t>رؤيا </a:t>
            </a:r>
            <a:r>
              <a:rPr lang="ar-SA" sz="6600" b="1" kern="1200" dirty="0">
                <a:solidFill>
                  <a:srgbClr val="FFFFFF"/>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rPr>
              <a:t>١٣-١٩</a:t>
            </a:r>
            <a:endParaRPr lang="en-US" sz="6600" b="1" kern="1200" dirty="0">
              <a:solidFill>
                <a:srgbClr val="FFFFFF"/>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 name="Rectangle 2"/>
          <p:cNvSpPr>
            <a:spLocks noChangeArrowheads="1"/>
          </p:cNvSpPr>
          <p:nvPr/>
        </p:nvSpPr>
        <p:spPr bwMode="auto">
          <a:xfrm>
            <a:off x="152400" y="4776324"/>
            <a:ext cx="2546195"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 التنين الشيطان</a:t>
            </a:r>
            <a:endParaRPr kumimoji="0" lang="en-US" sz="4000" b="0"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p:cNvSpPr>
            <a:spLocks noChangeArrowheads="1"/>
          </p:cNvSpPr>
          <p:nvPr/>
        </p:nvSpPr>
        <p:spPr bwMode="auto">
          <a:xfrm>
            <a:off x="1905000" y="4928724"/>
            <a:ext cx="4685371"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 وحش البحر</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ضد المسيح</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a:spLocks noChangeArrowheads="1"/>
          </p:cNvSpPr>
          <p:nvPr/>
        </p:nvSpPr>
        <p:spPr bwMode="auto">
          <a:xfrm>
            <a:off x="5456420" y="4890624"/>
            <a:ext cx="3674880"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485775" marR="0" lvl="0" indent="-442913"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 = وحش الأرضالنبي الكذاب</a:t>
            </a:r>
            <a:endParaRPr kumimoji="0" lang="en-US" sz="4000" b="0"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9050" y="6078442"/>
            <a:ext cx="291465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
        <p:nvSpPr>
          <p:cNvPr id="224263" name="Text Box 19"/>
          <p:cNvSpPr txBox="1">
            <a:spLocks noChangeArrowheads="1"/>
          </p:cNvSpPr>
          <p:nvPr/>
        </p:nvSpPr>
        <p:spPr bwMode="auto">
          <a:xfrm>
            <a:off x="8039434" y="-589593"/>
            <a:ext cx="1104566"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 name="Rectangle 9">
            <a:extLst>
              <a:ext uri="{FF2B5EF4-FFF2-40B4-BE49-F238E27FC236}">
                <a16:creationId xmlns:a16="http://schemas.microsoft.com/office/drawing/2014/main" id="{DD8F4C8A-EBD5-1C4E-91F7-05D0892FFECB}"/>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مركز الدراسات اللاهوتية الأردني</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extLst>
      <p:ext uri="{BB962C8B-B14F-4D97-AF65-F5344CB8AC3E}">
        <p14:creationId xmlns:p14="http://schemas.microsoft.com/office/powerpoint/2010/main" val="3415353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4" descr="Antichris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2" name="Rectangle 2"/>
          <p:cNvSpPr>
            <a:spLocks noGrp="1" noChangeArrowheads="1"/>
          </p:cNvSpPr>
          <p:nvPr>
            <p:ph type="ctrTitle"/>
          </p:nvPr>
        </p:nvSpPr>
        <p:spPr>
          <a:xfrm>
            <a:off x="0" y="38318"/>
            <a:ext cx="8458200" cy="707886"/>
          </a:xfrm>
        </p:spPr>
        <p:txBody>
          <a:bodyPr>
            <a:spAutoFit/>
          </a:bodyPr>
          <a:lstStyle/>
          <a:p>
            <a:pPr>
              <a:defRPr/>
            </a:pPr>
            <a:r>
              <a:rPr lang="ar-JO" sz="4000" b="1" kern="1200" dirty="0">
                <a:solidFill>
                  <a:srgbClr val="FFFFFF"/>
                </a:solidFill>
                <a:effectLst>
                  <a:glow rad="292100">
                    <a:srgbClr val="000000">
                      <a:alpha val="75000"/>
                    </a:srgbClr>
                  </a:glow>
                </a:effectLst>
                <a:ea typeface="ＭＳ Ｐゴシック" charset="0"/>
              </a:rPr>
              <a:t>الثالوث الشيطاني</a:t>
            </a:r>
            <a:endParaRPr lang="en-US" sz="4000" b="1" kern="1200" dirty="0">
              <a:solidFill>
                <a:srgbClr val="FFFFFF"/>
              </a:solidFill>
              <a:effectLst>
                <a:glow rad="292100">
                  <a:srgbClr val="000000">
                    <a:alpha val="75000"/>
                  </a:srgbClr>
                </a:glow>
              </a:effectLst>
              <a:ea typeface="ＭＳ Ｐゴシック" charset="0"/>
            </a:endParaRPr>
          </a:p>
        </p:txBody>
      </p:sp>
      <p:sp>
        <p:nvSpPr>
          <p:cNvPr id="883714" name="Rectangle 2"/>
          <p:cNvSpPr>
            <a:spLocks noChangeArrowheads="1"/>
          </p:cNvSpPr>
          <p:nvPr/>
        </p:nvSpPr>
        <p:spPr bwMode="auto">
          <a:xfrm>
            <a:off x="3048000" y="1243281"/>
            <a:ext cx="3352800" cy="1323439"/>
          </a:xfrm>
          <a:prstGeom prst="rect">
            <a:avLst/>
          </a:prstGeom>
          <a:noFill/>
          <a:ln>
            <a:noFill/>
          </a:ln>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000" b="1" i="0" u="none" strike="noStrike" kern="1200" cap="none" spc="0" normalizeH="0" baseline="0" noProof="0" dirty="0">
                <a:ln>
                  <a:noFill/>
                </a:ln>
                <a:solidFill>
                  <a:srgbClr val="FFFFFF"/>
                </a:solidFill>
                <a:effectLst>
                  <a:glow rad="292100">
                    <a:srgbClr val="000000">
                      <a:alpha val="75000"/>
                    </a:srgbClr>
                  </a:glow>
                </a:effectLst>
                <a:uLnTx/>
                <a:uFillTx/>
                <a:latin typeface="Arial"/>
                <a:ea typeface="ＭＳ Ｐゴシック" charset="0"/>
                <a:cs typeface="Arial"/>
              </a:rPr>
              <a:t>الآب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92100">
                    <a:srgbClr val="000000">
                      <a:alpha val="75000"/>
                    </a:srgbClr>
                  </a:glow>
                </a:effectLst>
                <a:uLnTx/>
                <a:uFillTx/>
                <a:latin typeface="Arial"/>
                <a:ea typeface="ＭＳ Ｐゴシック" charset="0"/>
                <a:cs typeface="Arial"/>
              </a:rPr>
              <a:t>الشيطان</a:t>
            </a:r>
            <a:endParaRPr kumimoji="0" lang="en-US" sz="4000" b="1" i="0" u="none" strike="noStrike" kern="1200" cap="none" spc="0" normalizeH="0" baseline="0" noProof="0" dirty="0">
              <a:ln>
                <a:noFill/>
              </a:ln>
              <a:solidFill>
                <a:srgbClr val="FFFFFF"/>
              </a:solidFill>
              <a:effectLst>
                <a:glow rad="292100">
                  <a:srgbClr val="000000">
                    <a:alpha val="75000"/>
                  </a:srgbClr>
                </a:glow>
              </a:effectLst>
              <a:uLnTx/>
              <a:uFillTx/>
              <a:latin typeface="Arial"/>
              <a:ea typeface="ＭＳ Ｐゴシック" charset="0"/>
              <a:cs typeface="Arial"/>
            </a:endParaRPr>
          </a:p>
        </p:txBody>
      </p:sp>
      <p:sp>
        <p:nvSpPr>
          <p:cNvPr id="2" name="Rectangle 2"/>
          <p:cNvSpPr>
            <a:spLocks noChangeArrowheads="1"/>
          </p:cNvSpPr>
          <p:nvPr/>
        </p:nvSpPr>
        <p:spPr bwMode="auto">
          <a:xfrm>
            <a:off x="0" y="5205681"/>
            <a:ext cx="2895600" cy="1323439"/>
          </a:xfrm>
          <a:prstGeom prst="rect">
            <a:avLst/>
          </a:prstGeom>
          <a:noFill/>
          <a:ln>
            <a:noFill/>
          </a:ln>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000" b="1" i="0" u="none" strike="noStrike" kern="1200" cap="none" spc="0" normalizeH="0" baseline="0" noProof="0" dirty="0">
                <a:ln>
                  <a:noFill/>
                </a:ln>
                <a:solidFill>
                  <a:srgbClr val="FFFFFF"/>
                </a:solidFill>
                <a:effectLst>
                  <a:glow rad="292100">
                    <a:srgbClr val="000000">
                      <a:alpha val="75000"/>
                    </a:srgbClr>
                  </a:glow>
                </a:effectLst>
                <a:uLnTx/>
                <a:uFillTx/>
                <a:latin typeface="Arial"/>
                <a:ea typeface="ＭＳ Ｐゴシック" charset="0"/>
                <a:cs typeface="Arial"/>
              </a:rPr>
              <a:t>الإبن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92100">
                    <a:srgbClr val="000000">
                      <a:alpha val="75000"/>
                    </a:srgbClr>
                  </a:glow>
                </a:effectLst>
                <a:uLnTx/>
                <a:uFillTx/>
                <a:latin typeface="Arial"/>
                <a:ea typeface="ＭＳ Ｐゴシック" charset="0"/>
                <a:cs typeface="Arial"/>
              </a:rPr>
              <a:t>ضد المسيح</a:t>
            </a:r>
            <a:endParaRPr kumimoji="0" lang="en-US" sz="4000" b="1" i="0" u="none" strike="noStrike" kern="1200" cap="none" spc="0" normalizeH="0" baseline="0" noProof="0" dirty="0">
              <a:ln>
                <a:noFill/>
              </a:ln>
              <a:solidFill>
                <a:srgbClr val="FFFFFF"/>
              </a:solidFill>
              <a:effectLst>
                <a:glow rad="292100">
                  <a:srgbClr val="000000">
                    <a:alpha val="75000"/>
                  </a:srgbClr>
                </a:glow>
              </a:effectLst>
              <a:uLnTx/>
              <a:uFillTx/>
              <a:latin typeface="Arial"/>
              <a:ea typeface="ＭＳ Ｐゴシック" charset="0"/>
              <a:cs typeface="Arial"/>
            </a:endParaRPr>
          </a:p>
        </p:txBody>
      </p:sp>
      <p:sp>
        <p:nvSpPr>
          <p:cNvPr id="3" name="Rectangle 2"/>
          <p:cNvSpPr>
            <a:spLocks noChangeArrowheads="1"/>
          </p:cNvSpPr>
          <p:nvPr/>
        </p:nvSpPr>
        <p:spPr bwMode="auto">
          <a:xfrm>
            <a:off x="5069296" y="5167580"/>
            <a:ext cx="4074704" cy="1323439"/>
          </a:xfrm>
          <a:prstGeom prst="rect">
            <a:avLst/>
          </a:prstGeom>
          <a:noFill/>
          <a:ln>
            <a:noFill/>
          </a:ln>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000" b="1" i="0" u="none" strike="noStrike" kern="1200" cap="none" spc="0" normalizeH="0" baseline="0" noProof="0" dirty="0">
                <a:ln>
                  <a:noFill/>
                </a:ln>
                <a:solidFill>
                  <a:srgbClr val="FFFFFF"/>
                </a:solidFill>
                <a:effectLst>
                  <a:glow rad="292100">
                    <a:srgbClr val="000000">
                      <a:alpha val="75000"/>
                    </a:srgbClr>
                  </a:glow>
                </a:effectLst>
                <a:uLnTx/>
                <a:uFillTx/>
                <a:latin typeface="Arial"/>
                <a:ea typeface="ＭＳ Ｐゴシック" charset="0"/>
                <a:cs typeface="Arial"/>
              </a:rPr>
              <a:t>الروح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92100">
                    <a:srgbClr val="000000">
                      <a:alpha val="75000"/>
                    </a:srgbClr>
                  </a:glow>
                </a:effectLst>
                <a:uLnTx/>
                <a:uFillTx/>
                <a:latin typeface="Arial"/>
                <a:ea typeface="ＭＳ Ｐゴシック" charset="0"/>
                <a:cs typeface="Arial"/>
              </a:rPr>
              <a:t>النبي الكذاب</a:t>
            </a:r>
            <a:endParaRPr kumimoji="0" lang="en-US" sz="4000" b="1" i="0" u="none" strike="noStrike" kern="1200" cap="none" spc="0" normalizeH="0" baseline="0" noProof="0" dirty="0">
              <a:ln>
                <a:noFill/>
              </a:ln>
              <a:solidFill>
                <a:srgbClr val="FFFFFF"/>
              </a:solidFill>
              <a:effectLst>
                <a:glow rad="292100">
                  <a:srgbClr val="000000">
                    <a:alpha val="75000"/>
                  </a:srgbClr>
                </a:glow>
              </a:effectLst>
              <a:uLnTx/>
              <a:uFillTx/>
              <a:latin typeface="Arial"/>
              <a:ea typeface="ＭＳ Ｐゴシック" charset="0"/>
              <a:cs typeface="Arial"/>
            </a:endParaRPr>
          </a:p>
        </p:txBody>
      </p:sp>
      <p:sp>
        <p:nvSpPr>
          <p:cNvPr id="226310" name="Text Box 19"/>
          <p:cNvSpPr txBox="1">
            <a:spLocks noChangeArrowheads="1"/>
          </p:cNvSpPr>
          <p:nvPr/>
        </p:nvSpPr>
        <p:spPr bwMode="auto">
          <a:xfrm>
            <a:off x="8435975" y="1270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03162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837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9850"/>
            <a:ext cx="4722813" cy="1443038"/>
          </a:xfrm>
          <a:solidFill>
            <a:srgbClr val="000000"/>
          </a:solidFill>
        </p:spPr>
        <p:txBody>
          <a:bodyPr/>
          <a:lstStyle/>
          <a:p>
            <a:pPr>
              <a:defRPr/>
            </a:pPr>
            <a:r>
              <a:rPr lang="ar-JO" sz="3200" b="1" dirty="0">
                <a:solidFill>
                  <a:schemeClr val="accent3"/>
                </a:solidFill>
              </a:rPr>
              <a:t>ضد المسيح يُنشئ</a:t>
            </a:r>
            <a:br>
              <a:rPr lang="ar-JO" sz="3200" b="1" dirty="0">
                <a:solidFill>
                  <a:schemeClr val="accent3"/>
                </a:solidFill>
              </a:rPr>
            </a:br>
            <a:r>
              <a:rPr lang="ar-JO" sz="3200" b="1" dirty="0">
                <a:solidFill>
                  <a:schemeClr val="accent3"/>
                </a:solidFill>
              </a:rPr>
              <a:t>صورة للعبادة</a:t>
            </a:r>
            <a:br>
              <a:rPr lang="en-US" sz="3200" b="1" dirty="0">
                <a:solidFill>
                  <a:schemeClr val="accent3"/>
                </a:solidFill>
              </a:rPr>
            </a:br>
            <a:r>
              <a:rPr lang="ar-JO" sz="3200" b="1" dirty="0">
                <a:solidFill>
                  <a:schemeClr val="accent3"/>
                </a:solidFill>
              </a:rPr>
              <a:t>(2 تس 2: 3- 4)</a:t>
            </a:r>
            <a:endParaRPr lang="en-US" sz="3200" b="1" dirty="0">
              <a:solidFill>
                <a:schemeClr val="accent3"/>
              </a:solidFill>
            </a:endParaRPr>
          </a:p>
        </p:txBody>
      </p:sp>
      <p:sp>
        <p:nvSpPr>
          <p:cNvPr id="6" name="Title 1"/>
          <p:cNvSpPr txBox="1">
            <a:spLocks/>
          </p:cNvSpPr>
          <p:nvPr/>
        </p:nvSpPr>
        <p:spPr bwMode="auto">
          <a:xfrm>
            <a:off x="4283968" y="300182"/>
            <a:ext cx="4848591" cy="6557818"/>
          </a:xfrm>
          <a:prstGeom prst="rect">
            <a:avLst/>
          </a:prstGeom>
          <a:noFill/>
          <a:ln>
            <a:noFill/>
          </a:ln>
          <a:extLst>
            <a:ext uri="{FAA26D3D-D897-4be2-8F04-BA451C77F1D7}">
              <ma14:placeholderFlag xmlns:ma14="http://schemas.microsoft.com/office/mac/drawingml/2011/main" xmlns="" val="1"/>
            </a:ext>
          </a:extLst>
        </p:spPr>
        <p:txBody>
          <a:bodyPr lIns="92075" tIns="46038" rIns="92075" bIns="46038"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defTabSz="457200">
              <a:defRPr/>
            </a:pPr>
            <a:r>
              <a:rPr lang="ar-SA" sz="2800" b="1" dirty="0">
                <a:solidFill>
                  <a:srgbClr val="FFFFFF"/>
                </a:solidFill>
                <a:effectLst>
                  <a:glow rad="266700">
                    <a:srgbClr val="000000"/>
                  </a:glow>
                </a:effectLst>
                <a:latin typeface="Arial" panose="020B0604020202020204" pitchFamily="34" charset="0"/>
                <a:cs typeface="Arial" panose="020B0604020202020204" pitchFamily="34" charset="0"/>
              </a:rPr>
              <a:t>"لَا يَخْدَعَنَّكُمْ أَحَدٌ عَلَى طَرِيقَةٍ مَا،</a:t>
            </a:r>
            <a:endParaRPr lang="ar-JO" sz="2800" b="1" dirty="0">
              <a:solidFill>
                <a:srgbClr val="FFFFFF"/>
              </a:solidFill>
              <a:effectLst>
                <a:glow rad="266700">
                  <a:srgbClr val="000000"/>
                </a:glow>
              </a:effectLst>
              <a:latin typeface="Arial" panose="020B0604020202020204" pitchFamily="34" charset="0"/>
              <a:cs typeface="Arial" panose="020B0604020202020204" pitchFamily="34" charset="0"/>
            </a:endParaRPr>
          </a:p>
          <a:p>
            <a:pPr defTabSz="457200">
              <a:defRPr/>
            </a:pPr>
            <a:r>
              <a:rPr lang="ar-SA" sz="2800" b="1" dirty="0">
                <a:solidFill>
                  <a:srgbClr val="FFFFFF"/>
                </a:solidFill>
                <a:effectLst>
                  <a:glow rad="266700">
                    <a:srgbClr val="000000"/>
                  </a:glow>
                </a:effectLst>
                <a:latin typeface="Arial" panose="020B0604020202020204" pitchFamily="34" charset="0"/>
                <a:cs typeface="Arial" panose="020B0604020202020204" pitchFamily="34" charset="0"/>
              </a:rPr>
              <a:t> لِأَنَّهُ لَا يَأْتِي إِنْ لَمْ يَأْتِ ٱلِٱرْتِدَادُ أَوَّلًا، وَيُسْتَعْلَنْ إِنْسَانُ ٱلْخَطِيَّةِ،</a:t>
            </a:r>
            <a:endParaRPr lang="ar-JO" sz="2800" b="1" dirty="0">
              <a:solidFill>
                <a:srgbClr val="FFFFFF"/>
              </a:solidFill>
              <a:effectLst>
                <a:glow rad="266700">
                  <a:srgbClr val="000000"/>
                </a:glow>
              </a:effectLst>
              <a:latin typeface="Arial" panose="020B0604020202020204" pitchFamily="34" charset="0"/>
              <a:cs typeface="Arial" panose="020B0604020202020204" pitchFamily="34" charset="0"/>
            </a:endParaRPr>
          </a:p>
          <a:p>
            <a:pPr defTabSz="457200">
              <a:defRPr/>
            </a:pPr>
            <a:r>
              <a:rPr lang="ar-SA" sz="2800" b="1" dirty="0">
                <a:solidFill>
                  <a:srgbClr val="FFFFFF"/>
                </a:solidFill>
                <a:effectLst>
                  <a:glow rad="266700">
                    <a:srgbClr val="000000"/>
                  </a:glow>
                </a:effectLst>
                <a:latin typeface="Arial" panose="020B0604020202020204" pitchFamily="34" charset="0"/>
                <a:cs typeface="Arial" panose="020B0604020202020204" pitchFamily="34" charset="0"/>
              </a:rPr>
              <a:t> ٱبْنُ ٱلْهَلَاكِ،  ٱلْمُقَاوِمُ وَٱلْمُرْتَفِعُ</a:t>
            </a:r>
            <a:endParaRPr lang="ar-JO" sz="2800" b="1" dirty="0">
              <a:solidFill>
                <a:srgbClr val="FFFFFF"/>
              </a:solidFill>
              <a:effectLst>
                <a:glow rad="266700">
                  <a:srgbClr val="000000"/>
                </a:glow>
              </a:effectLst>
              <a:latin typeface="Arial" panose="020B0604020202020204" pitchFamily="34" charset="0"/>
              <a:cs typeface="Arial" panose="020B0604020202020204" pitchFamily="34" charset="0"/>
            </a:endParaRPr>
          </a:p>
          <a:p>
            <a:pPr defTabSz="457200">
              <a:defRPr/>
            </a:pPr>
            <a:r>
              <a:rPr lang="ar-SA" sz="2800" b="1" dirty="0">
                <a:solidFill>
                  <a:srgbClr val="FFFFFF"/>
                </a:solidFill>
                <a:effectLst>
                  <a:glow rad="266700">
                    <a:srgbClr val="000000"/>
                  </a:glow>
                </a:effectLst>
                <a:latin typeface="Arial" panose="020B0604020202020204" pitchFamily="34" charset="0"/>
                <a:cs typeface="Arial" panose="020B0604020202020204" pitchFamily="34" charset="0"/>
              </a:rPr>
              <a:t> عَلَى كُلِّ مَا يُدْعَى إِلَهًا</a:t>
            </a:r>
            <a:endParaRPr lang="ar-JO" sz="2800" b="1" dirty="0">
              <a:solidFill>
                <a:srgbClr val="FFFFFF"/>
              </a:solidFill>
              <a:effectLst>
                <a:glow rad="266700">
                  <a:srgbClr val="000000"/>
                </a:glow>
              </a:effectLst>
              <a:latin typeface="Arial" panose="020B0604020202020204" pitchFamily="34" charset="0"/>
              <a:cs typeface="Arial" panose="020B0604020202020204" pitchFamily="34" charset="0"/>
            </a:endParaRPr>
          </a:p>
          <a:p>
            <a:pPr defTabSz="457200">
              <a:defRPr/>
            </a:pPr>
            <a:r>
              <a:rPr lang="ar-SA" sz="2800" b="1" dirty="0">
                <a:solidFill>
                  <a:srgbClr val="FFFFFF"/>
                </a:solidFill>
                <a:effectLst>
                  <a:glow rad="266700">
                    <a:srgbClr val="000000"/>
                  </a:glow>
                </a:effectLst>
                <a:latin typeface="Arial" panose="020B0604020202020204" pitchFamily="34" charset="0"/>
                <a:cs typeface="Arial" panose="020B0604020202020204" pitchFamily="34" charset="0"/>
              </a:rPr>
              <a:t> أَوْ مَعْبُودًا، حَتَّى إِنَّهُ يَجْلِسُ </a:t>
            </a:r>
            <a:endParaRPr lang="ar-JO" sz="2800" b="1" dirty="0">
              <a:solidFill>
                <a:srgbClr val="FFFFFF"/>
              </a:solidFill>
              <a:effectLst>
                <a:glow rad="266700">
                  <a:srgbClr val="000000"/>
                </a:glow>
              </a:effectLst>
              <a:latin typeface="Arial" panose="020B0604020202020204" pitchFamily="34" charset="0"/>
              <a:cs typeface="Arial" panose="020B0604020202020204" pitchFamily="34" charset="0"/>
            </a:endParaRPr>
          </a:p>
          <a:p>
            <a:pPr defTabSz="457200">
              <a:defRPr/>
            </a:pPr>
            <a:r>
              <a:rPr lang="ar-SA" sz="2800" b="1" dirty="0">
                <a:solidFill>
                  <a:srgbClr val="FFFFFF"/>
                </a:solidFill>
                <a:effectLst>
                  <a:glow rad="266700">
                    <a:srgbClr val="000000"/>
                  </a:glow>
                </a:effectLst>
                <a:latin typeface="Arial" panose="020B0604020202020204" pitchFamily="34" charset="0"/>
                <a:cs typeface="Arial" panose="020B0604020202020204" pitchFamily="34" charset="0"/>
              </a:rPr>
              <a:t>فِي هَيْكَلِ ٱللهِ كَإِلَهٍ،</a:t>
            </a:r>
            <a:endParaRPr lang="ar-JO" sz="2800" b="1" dirty="0">
              <a:solidFill>
                <a:srgbClr val="FFFFFF"/>
              </a:solidFill>
              <a:effectLst>
                <a:glow rad="266700">
                  <a:srgbClr val="000000"/>
                </a:glow>
              </a:effectLst>
              <a:latin typeface="Arial" panose="020B0604020202020204" pitchFamily="34" charset="0"/>
              <a:cs typeface="Arial" panose="020B0604020202020204" pitchFamily="34" charset="0"/>
            </a:endParaRPr>
          </a:p>
          <a:p>
            <a:pPr defTabSz="457200">
              <a:defRPr/>
            </a:pPr>
            <a:r>
              <a:rPr lang="ar-SA" sz="2800" b="1" dirty="0">
                <a:solidFill>
                  <a:srgbClr val="FFFFFF"/>
                </a:solidFill>
                <a:effectLst>
                  <a:glow rad="266700">
                    <a:srgbClr val="000000"/>
                  </a:glow>
                </a:effectLst>
                <a:latin typeface="Arial" panose="020B0604020202020204" pitchFamily="34" charset="0"/>
                <a:cs typeface="Arial" panose="020B0604020202020204" pitchFamily="34" charset="0"/>
              </a:rPr>
              <a:t> مُظْهِرًا نَفْسَهُ</a:t>
            </a:r>
            <a:endParaRPr lang="ar-JO" sz="2800" b="1" dirty="0">
              <a:solidFill>
                <a:srgbClr val="FFFFFF"/>
              </a:solidFill>
              <a:effectLst>
                <a:glow rad="266700">
                  <a:srgbClr val="000000"/>
                </a:glow>
              </a:effectLst>
              <a:latin typeface="Arial" panose="020B0604020202020204" pitchFamily="34" charset="0"/>
              <a:cs typeface="Arial" panose="020B0604020202020204" pitchFamily="34" charset="0"/>
            </a:endParaRPr>
          </a:p>
          <a:p>
            <a:pPr defTabSz="457200">
              <a:defRPr/>
            </a:pPr>
            <a:r>
              <a:rPr lang="ar-SA" sz="2800" b="1" dirty="0">
                <a:solidFill>
                  <a:srgbClr val="FFFFFF"/>
                </a:solidFill>
                <a:effectLst>
                  <a:glow rad="266700">
                    <a:srgbClr val="000000"/>
                  </a:glow>
                </a:effectLst>
                <a:latin typeface="Arial" panose="020B0604020202020204" pitchFamily="34" charset="0"/>
                <a:cs typeface="Arial" panose="020B0604020202020204" pitchFamily="34" charset="0"/>
              </a:rPr>
              <a:t> أَنَّهُ إِلَهٌ."</a:t>
            </a:r>
            <a:endParaRPr lang="en-US" sz="2800" b="1" dirty="0">
              <a:solidFill>
                <a:srgbClr val="FFFFFF"/>
              </a:solidFill>
              <a:effectLst>
                <a:glow rad="266700">
                  <a:srgbClr val="000000"/>
                </a:glow>
              </a:effectLst>
              <a:latin typeface="Arial" panose="020B0604020202020204" pitchFamily="34" charset="0"/>
              <a:cs typeface="Arial" panose="020B0604020202020204" pitchFamily="34" charset="0"/>
            </a:endParaRPr>
          </a:p>
        </p:txBody>
      </p:sp>
      <p:pic>
        <p:nvPicPr>
          <p:cNvPr id="51917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4963" y="1731963"/>
            <a:ext cx="3897312" cy="4872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9173" name="Text Box 19"/>
          <p:cNvSpPr txBox="1">
            <a:spLocks noChangeArrowheads="1"/>
          </p:cNvSpPr>
          <p:nvPr/>
        </p:nvSpPr>
        <p:spPr bwMode="auto">
          <a:xfrm>
            <a:off x="8172450" y="44450"/>
            <a:ext cx="715558"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ar-JO" b="1" dirty="0">
                <a:solidFill>
                  <a:srgbClr val="FFFFFF"/>
                </a:solidFill>
                <a:latin typeface="Arial" charset="0"/>
                <a:cs typeface="Arial" charset="0"/>
              </a:rPr>
              <a:t>80 ذ</a:t>
            </a:r>
            <a:endParaRPr lang="en-US" dirty="0">
              <a:solidFill>
                <a:srgbClr val="FFFFFF"/>
              </a:solidFill>
              <a:latin typeface="Arial" charset="0"/>
              <a:cs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t="3000" b="3999"/>
          <a:stretch>
            <a:fillRect/>
          </a:stretch>
        </p:blipFill>
        <p:spPr bwMode="auto">
          <a:xfrm>
            <a:off x="0" y="0"/>
            <a:ext cx="91773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1858" name="Rectangle 2"/>
          <p:cNvSpPr>
            <a:spLocks noGrp="1" noChangeArrowheads="1"/>
          </p:cNvSpPr>
          <p:nvPr>
            <p:ph type="title" idx="4294967295"/>
          </p:nvPr>
        </p:nvSpPr>
        <p:spPr>
          <a:xfrm>
            <a:off x="304800" y="0"/>
            <a:ext cx="8839200" cy="1143000"/>
          </a:xfrm>
          <a:effectLst>
            <a:outerShdw blurRad="63500" dist="35921" dir="2700000" algn="ctr" rotWithShape="0">
              <a:schemeClr val="tx2">
                <a:alpha val="74998"/>
              </a:schemeClr>
            </a:outerShdw>
          </a:effectLst>
        </p:spPr>
        <p:txBody>
          <a:bodyPr/>
          <a:lstStyle/>
          <a:p>
            <a:pPr>
              <a:defRPr/>
            </a:pPr>
            <a:r>
              <a:rPr lang="ar-JO" sz="6000" b="1" dirty="0">
                <a:solidFill>
                  <a:schemeClr val="bg1"/>
                </a:solidFill>
                <a:latin typeface="Arial" panose="020B0604020202020204" pitchFamily="34" charset="0"/>
                <a:ea typeface="ＭＳ Ｐゴシック" charset="0"/>
                <a:cs typeface="Arial" panose="020B0604020202020204" pitchFamily="34" charset="0"/>
              </a:rPr>
              <a:t>أسماء لضد المسيح</a:t>
            </a:r>
            <a:endParaRPr lang="en-US" dirty="0">
              <a:latin typeface="Arial" panose="020B0604020202020204" pitchFamily="34" charset="0"/>
              <a:ea typeface="ＭＳ Ｐゴシック" charset="0"/>
              <a:cs typeface="Arial" panose="020B0604020202020204" pitchFamily="34" charset="0"/>
            </a:endParaRPr>
          </a:p>
        </p:txBody>
      </p:sp>
      <p:sp>
        <p:nvSpPr>
          <p:cNvPr id="761860" name="WordArt 4"/>
          <p:cNvSpPr>
            <a:spLocks noChangeArrowheads="1" noChangeShapeType="1" noTextEdit="1"/>
          </p:cNvSpPr>
          <p:nvPr/>
        </p:nvSpPr>
        <p:spPr bwMode="auto">
          <a:xfrm>
            <a:off x="0" y="1295400"/>
            <a:ext cx="6324600" cy="863600"/>
          </a:xfrm>
          <a:prstGeom prst="rect">
            <a:avLst/>
          </a:prstGeom>
        </p:spPr>
        <p:txBody>
          <a:bodyPr wrap="none" fromWordArt="1">
            <a:prstTxWarp prst="textFadeUp">
              <a:avLst>
                <a:gd name="adj" fmla="val 9991"/>
              </a:avLst>
            </a:prstTxWarp>
          </a:bodyPr>
          <a:lstStyle/>
          <a:p>
            <a:pPr algn="ctr"/>
            <a:r>
              <a:rPr lang="ar-JO" sz="3600" kern="10" dirty="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rPr>
              <a:t>رجل الدماء والغش (مز 5: 6)</a:t>
            </a:r>
            <a:r>
              <a:rPr lang="en-US" sz="3600" kern="10" dirty="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rPr>
              <a:t>)</a:t>
            </a:r>
          </a:p>
        </p:txBody>
      </p:sp>
      <p:sp>
        <p:nvSpPr>
          <p:cNvPr id="761861" name="WordArt 5" descr="Narrow vertical"/>
          <p:cNvSpPr>
            <a:spLocks noChangeArrowheads="1" noChangeShapeType="1" noTextEdit="1"/>
          </p:cNvSpPr>
          <p:nvPr/>
        </p:nvSpPr>
        <p:spPr bwMode="auto">
          <a:xfrm>
            <a:off x="3733800" y="2133600"/>
            <a:ext cx="5207000" cy="1084263"/>
          </a:xfrm>
          <a:prstGeom prst="rect">
            <a:avLst/>
          </a:prstGeom>
        </p:spPr>
        <p:txBody>
          <a:bodyPr wrap="none" fromWordArt="1">
            <a:prstTxWarp prst="textCurveUp">
              <a:avLst>
                <a:gd name="adj" fmla="val 40356"/>
              </a:avLst>
            </a:prstTxWarp>
          </a:bodyPr>
          <a:lstStyle/>
          <a:p>
            <a:pPr algn="ctr"/>
            <a:r>
              <a:rPr lang="ar-JO" sz="3600" kern="10" dirty="0">
                <a:ln w="12700">
                  <a:solidFill>
                    <a:srgbClr val="000000"/>
                  </a:solidFill>
                  <a:round/>
                  <a:headEnd/>
                  <a:tailEnd type="none" w="lg" len="lg"/>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القرن الصغير (دا 7: 8)</a:t>
            </a:r>
            <a:endParaRPr lang="en-US" sz="3600" kern="10" dirty="0">
              <a:ln w="12700">
                <a:solidFill>
                  <a:srgbClr val="000000"/>
                </a:solidFill>
                <a:round/>
                <a:headEnd/>
                <a:tailEnd type="none" w="lg" len="lg"/>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endParaRPr>
          </a:p>
        </p:txBody>
      </p:sp>
      <p:sp>
        <p:nvSpPr>
          <p:cNvPr id="761863" name="WordArt 7"/>
          <p:cNvSpPr>
            <a:spLocks noChangeArrowheads="1" noChangeShapeType="1" noTextEdit="1"/>
          </p:cNvSpPr>
          <p:nvPr/>
        </p:nvSpPr>
        <p:spPr bwMode="auto">
          <a:xfrm>
            <a:off x="3505200" y="3048000"/>
            <a:ext cx="4114800" cy="3371850"/>
          </a:xfrm>
          <a:prstGeom prst="rect">
            <a:avLst/>
          </a:prstGeom>
        </p:spPr>
        <p:txBody>
          <a:bodyPr wrap="none" fromWordArt="1">
            <a:prstTxWarp prst="textSlantUp">
              <a:avLst>
                <a:gd name="adj" fmla="val 55556"/>
              </a:avLst>
            </a:prstTxWarp>
          </a:bodyPr>
          <a:lstStyle/>
          <a:p>
            <a:pPr algn="ctr"/>
            <a:r>
              <a:rPr lang="ar-JO" sz="3600" kern="10" dirty="0">
                <a:ln w="38100">
                  <a:solidFill>
                    <a:srgbClr val="FF0000"/>
                  </a:solidFill>
                  <a:round/>
                  <a:headEnd/>
                  <a:tailEnd type="none" w="lg" len="lg"/>
                </a:ln>
                <a:solidFill>
                  <a:schemeClr val="bg1"/>
                </a:solidFill>
                <a:latin typeface="Arial Black"/>
                <a:ea typeface="Arial Black"/>
                <a:cs typeface="Arial Black"/>
              </a:rPr>
              <a:t>إنسان الخطية</a:t>
            </a:r>
          </a:p>
          <a:p>
            <a:pPr algn="ctr"/>
            <a:r>
              <a:rPr lang="ar-JO" sz="3600" kern="10" dirty="0">
                <a:ln w="38100">
                  <a:solidFill>
                    <a:srgbClr val="FF0000"/>
                  </a:solidFill>
                  <a:round/>
                  <a:headEnd/>
                  <a:tailEnd type="none" w="lg" len="lg"/>
                </a:ln>
                <a:solidFill>
                  <a:schemeClr val="bg1"/>
                </a:solidFill>
                <a:latin typeface="Arial Black"/>
                <a:ea typeface="Arial Black"/>
                <a:cs typeface="Arial Black"/>
              </a:rPr>
              <a:t>(2 تس 2: 3)</a:t>
            </a:r>
            <a:endParaRPr lang="en-US" sz="3600" kern="10" dirty="0">
              <a:ln w="38100">
                <a:solidFill>
                  <a:srgbClr val="FF0000"/>
                </a:solidFill>
                <a:round/>
                <a:headEnd/>
                <a:tailEnd type="none" w="lg" len="lg"/>
              </a:ln>
              <a:solidFill>
                <a:schemeClr val="bg1"/>
              </a:solidFill>
              <a:latin typeface="Arial Black"/>
              <a:ea typeface="Arial Black"/>
              <a:cs typeface="Arial Black"/>
            </a:endParaRPr>
          </a:p>
        </p:txBody>
      </p:sp>
      <p:sp>
        <p:nvSpPr>
          <p:cNvPr id="761864" name="WordArt 8"/>
          <p:cNvSpPr>
            <a:spLocks noChangeArrowheads="1" noChangeShapeType="1" noTextEdit="1"/>
          </p:cNvSpPr>
          <p:nvPr/>
        </p:nvSpPr>
        <p:spPr bwMode="auto">
          <a:xfrm>
            <a:off x="0" y="3733800"/>
            <a:ext cx="5346700" cy="855663"/>
          </a:xfrm>
          <a:prstGeom prst="rect">
            <a:avLst/>
          </a:prstGeom>
        </p:spPr>
        <p:txBody>
          <a:bodyPr wrap="none" fromWordArt="1">
            <a:prstTxWarp prst="textCascadeUp">
              <a:avLst>
                <a:gd name="adj" fmla="val 44444"/>
              </a:avLst>
            </a:prstTxWarp>
            <a:scene3d>
              <a:camera prst="legacyPerspectiveFront">
                <a:rot lat="20519982" lon="1080000" rev="0"/>
              </a:camera>
              <a:lightRig rig="legacyHarsh2" dir="b"/>
            </a:scene3d>
            <a:sp3d extrusionH="430200" prstMaterial="legacyMatte">
              <a:extrusionClr>
                <a:srgbClr val="FF6600"/>
              </a:extrusionClr>
            </a:sp3d>
          </a:bodyPr>
          <a:lstStyle/>
          <a:p>
            <a:pPr algn="ctr"/>
            <a:r>
              <a:rPr lang="ar-JO" sz="3600" kern="10" dirty="0">
                <a:ln w="9525">
                  <a:round/>
                  <a:headEnd/>
                  <a:tailEnd/>
                </a:ln>
                <a:gradFill rotWithShape="1">
                  <a:gsLst>
                    <a:gs pos="0">
                      <a:srgbClr val="FFE701"/>
                    </a:gs>
                    <a:gs pos="100000">
                      <a:srgbClr val="FE3E02"/>
                    </a:gs>
                  </a:gsLst>
                  <a:lin ang="5400000" scaled="1"/>
                </a:gradFill>
                <a:latin typeface="Impact"/>
                <a:ea typeface="Impact"/>
                <a:cs typeface="Impact"/>
              </a:rPr>
              <a:t>وحشًا طالعًا من البحر (رؤ 13: 1)</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761862" name="WordArt 6"/>
          <p:cNvSpPr>
            <a:spLocks noChangeArrowheads="1" noChangeShapeType="1" noTextEdit="1"/>
          </p:cNvSpPr>
          <p:nvPr/>
        </p:nvSpPr>
        <p:spPr bwMode="auto">
          <a:xfrm>
            <a:off x="838200" y="5638800"/>
            <a:ext cx="7658100" cy="1295400"/>
          </a:xfrm>
          <a:prstGeom prst="rect">
            <a:avLst/>
          </a:prstGeom>
        </p:spPr>
        <p:txBody>
          <a:bodyPr wrap="none" fromWordArt="1">
            <a:prstTxWarp prst="textDeflate">
              <a:avLst>
                <a:gd name="adj" fmla="val 26227"/>
              </a:avLst>
            </a:prstTxWarp>
          </a:bodyPr>
          <a:lstStyle/>
          <a:p>
            <a:pPr algn="ctr"/>
            <a:r>
              <a:rPr lang="ar-JO" sz="3600" kern="10" dirty="0">
                <a:ln w="9525">
                  <a:solidFill>
                    <a:srgbClr val="000000"/>
                  </a:solidFill>
                  <a:round/>
                  <a:headEnd/>
                  <a:tailEnd type="none" w="lg" len="lg"/>
                </a:ln>
                <a:solidFill>
                  <a:schemeClr val="bg1"/>
                </a:solidFill>
                <a:latin typeface="Impact"/>
                <a:ea typeface="Impact"/>
                <a:cs typeface="Impact"/>
              </a:rPr>
              <a:t>المخرّب (دا 9: 27)</a:t>
            </a:r>
            <a:endParaRPr lang="en-US" sz="3600" kern="10" dirty="0">
              <a:ln w="9525">
                <a:solidFill>
                  <a:srgbClr val="000000"/>
                </a:solidFill>
                <a:round/>
                <a:headEnd/>
                <a:tailEnd type="none" w="lg" len="lg"/>
              </a:ln>
              <a:solidFill>
                <a:schemeClr val="bg1"/>
              </a:solidFill>
              <a:latin typeface="Impact"/>
              <a:ea typeface="Impact"/>
              <a:cs typeface="Impact"/>
            </a:endParaRPr>
          </a:p>
        </p:txBody>
      </p:sp>
      <p:sp>
        <p:nvSpPr>
          <p:cNvPr id="479240" name="Text Box 4"/>
          <p:cNvSpPr txBox="1">
            <a:spLocks noChangeArrowheads="1"/>
          </p:cNvSpPr>
          <p:nvPr/>
        </p:nvSpPr>
        <p:spPr bwMode="auto">
          <a:xfrm>
            <a:off x="8520113" y="39688"/>
            <a:ext cx="52387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ea typeface="Osaka" charset="0"/>
                <a:cs typeface="Osaka" charset="0"/>
              </a:rPr>
              <a:t>79</a:t>
            </a:r>
            <a:endParaRPr lang="en-US">
              <a:solidFill>
                <a:srgbClr val="FFFFFF"/>
              </a:solidFill>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1860"/>
                                        </p:tgtEl>
                                        <p:attrNameLst>
                                          <p:attrName>style.visibility</p:attrName>
                                        </p:attrNameLst>
                                      </p:cBhvr>
                                      <p:to>
                                        <p:strVal val="visible"/>
                                      </p:to>
                                    </p:set>
                                    <p:anim calcmode="lin" valueType="num">
                                      <p:cBhvr additive="base">
                                        <p:cTn id="7" dur="500" fill="hold"/>
                                        <p:tgtEl>
                                          <p:spTgt spid="761860"/>
                                        </p:tgtEl>
                                        <p:attrNameLst>
                                          <p:attrName>ppt_x</p:attrName>
                                        </p:attrNameLst>
                                      </p:cBhvr>
                                      <p:tavLst>
                                        <p:tav tm="0">
                                          <p:val>
                                            <p:strVal val="#ppt_x"/>
                                          </p:val>
                                        </p:tav>
                                        <p:tav tm="100000">
                                          <p:val>
                                            <p:strVal val="#ppt_x"/>
                                          </p:val>
                                        </p:tav>
                                      </p:tavLst>
                                    </p:anim>
                                    <p:anim calcmode="lin" valueType="num">
                                      <p:cBhvr additive="base">
                                        <p:cTn id="8" dur="500" fill="hold"/>
                                        <p:tgtEl>
                                          <p:spTgt spid="76186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61861"/>
                                        </p:tgtEl>
                                        <p:attrNameLst>
                                          <p:attrName>style.visibility</p:attrName>
                                        </p:attrNameLst>
                                      </p:cBhvr>
                                      <p:to>
                                        <p:strVal val="visible"/>
                                      </p:to>
                                    </p:set>
                                    <p:anim calcmode="lin" valueType="num">
                                      <p:cBhvr additive="base">
                                        <p:cTn id="13" dur="500" fill="hold"/>
                                        <p:tgtEl>
                                          <p:spTgt spid="761861"/>
                                        </p:tgtEl>
                                        <p:attrNameLst>
                                          <p:attrName>ppt_x</p:attrName>
                                        </p:attrNameLst>
                                      </p:cBhvr>
                                      <p:tavLst>
                                        <p:tav tm="0">
                                          <p:val>
                                            <p:strVal val="#ppt_x"/>
                                          </p:val>
                                        </p:tav>
                                        <p:tav tm="100000">
                                          <p:val>
                                            <p:strVal val="#ppt_x"/>
                                          </p:val>
                                        </p:tav>
                                      </p:tavLst>
                                    </p:anim>
                                    <p:anim calcmode="lin" valueType="num">
                                      <p:cBhvr additive="base">
                                        <p:cTn id="14" dur="500" fill="hold"/>
                                        <p:tgtEl>
                                          <p:spTgt spid="76186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61862"/>
                                        </p:tgtEl>
                                        <p:attrNameLst>
                                          <p:attrName>style.visibility</p:attrName>
                                        </p:attrNameLst>
                                      </p:cBhvr>
                                      <p:to>
                                        <p:strVal val="visible"/>
                                      </p:to>
                                    </p:set>
                                    <p:anim calcmode="lin" valueType="num">
                                      <p:cBhvr additive="base">
                                        <p:cTn id="19" dur="500" fill="hold"/>
                                        <p:tgtEl>
                                          <p:spTgt spid="761862"/>
                                        </p:tgtEl>
                                        <p:attrNameLst>
                                          <p:attrName>ppt_x</p:attrName>
                                        </p:attrNameLst>
                                      </p:cBhvr>
                                      <p:tavLst>
                                        <p:tav tm="0">
                                          <p:val>
                                            <p:strVal val="#ppt_x"/>
                                          </p:val>
                                        </p:tav>
                                        <p:tav tm="100000">
                                          <p:val>
                                            <p:strVal val="#ppt_x"/>
                                          </p:val>
                                        </p:tav>
                                      </p:tavLst>
                                    </p:anim>
                                    <p:anim calcmode="lin" valueType="num">
                                      <p:cBhvr additive="base">
                                        <p:cTn id="20" dur="500" fill="hold"/>
                                        <p:tgtEl>
                                          <p:spTgt spid="7618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61863"/>
                                        </p:tgtEl>
                                        <p:attrNameLst>
                                          <p:attrName>style.visibility</p:attrName>
                                        </p:attrNameLst>
                                      </p:cBhvr>
                                      <p:to>
                                        <p:strVal val="visible"/>
                                      </p:to>
                                    </p:set>
                                    <p:anim calcmode="lin" valueType="num">
                                      <p:cBhvr additive="base">
                                        <p:cTn id="25" dur="500" fill="hold"/>
                                        <p:tgtEl>
                                          <p:spTgt spid="761863"/>
                                        </p:tgtEl>
                                        <p:attrNameLst>
                                          <p:attrName>ppt_x</p:attrName>
                                        </p:attrNameLst>
                                      </p:cBhvr>
                                      <p:tavLst>
                                        <p:tav tm="0">
                                          <p:val>
                                            <p:strVal val="#ppt_x"/>
                                          </p:val>
                                        </p:tav>
                                        <p:tav tm="100000">
                                          <p:val>
                                            <p:strVal val="#ppt_x"/>
                                          </p:val>
                                        </p:tav>
                                      </p:tavLst>
                                    </p:anim>
                                    <p:anim calcmode="lin" valueType="num">
                                      <p:cBhvr additive="base">
                                        <p:cTn id="26" dur="500" fill="hold"/>
                                        <p:tgtEl>
                                          <p:spTgt spid="76186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61864"/>
                                        </p:tgtEl>
                                        <p:attrNameLst>
                                          <p:attrName>style.visibility</p:attrName>
                                        </p:attrNameLst>
                                      </p:cBhvr>
                                      <p:to>
                                        <p:strVal val="visible"/>
                                      </p:to>
                                    </p:set>
                                    <p:anim calcmode="lin" valueType="num">
                                      <p:cBhvr additive="base">
                                        <p:cTn id="31" dur="500" fill="hold"/>
                                        <p:tgtEl>
                                          <p:spTgt spid="761864"/>
                                        </p:tgtEl>
                                        <p:attrNameLst>
                                          <p:attrName>ppt_x</p:attrName>
                                        </p:attrNameLst>
                                      </p:cBhvr>
                                      <p:tavLst>
                                        <p:tav tm="0">
                                          <p:val>
                                            <p:strVal val="#ppt_x"/>
                                          </p:val>
                                        </p:tav>
                                        <p:tav tm="100000">
                                          <p:val>
                                            <p:strVal val="#ppt_x"/>
                                          </p:val>
                                        </p:tav>
                                      </p:tavLst>
                                    </p:anim>
                                    <p:anim calcmode="lin" valueType="num">
                                      <p:cBhvr additive="base">
                                        <p:cTn id="32" dur="500" fill="hold"/>
                                        <p:tgtEl>
                                          <p:spTgt spid="7618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860" grpId="0" animBg="1"/>
      <p:bldP spid="761861" grpId="0" animBg="1"/>
      <p:bldP spid="761863" grpId="0" animBg="1"/>
      <p:bldP spid="761864" grpId="0" animBg="1"/>
      <p:bldP spid="76186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1" descr="Rev 13 666 on Ha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2495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2" name="Rectangle 2"/>
          <p:cNvSpPr>
            <a:spLocks noChangeArrowheads="1"/>
          </p:cNvSpPr>
          <p:nvPr/>
        </p:nvSpPr>
        <p:spPr bwMode="auto">
          <a:xfrm>
            <a:off x="71487" y="448270"/>
            <a:ext cx="874395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ar-SA" sz="2800" b="1" i="1" u="none" strike="noStrike" kern="1200" cap="none" spc="0" normalizeH="0" baseline="0" noProof="0" dirty="0">
                <a:ln>
                  <a:noFill/>
                </a:ln>
                <a:solidFill>
                  <a:srgbClr val="FFFFFF"/>
                </a:solidFill>
                <a:effectLst>
                  <a:glow rad="292100">
                    <a:srgbClr val="000000">
                      <a:alpha val="75000"/>
                    </a:srgbClr>
                  </a:glow>
                </a:effectLst>
                <a:uLnTx/>
                <a:uFillTx/>
                <a:latin typeface="Comic Sans MS" charset="0"/>
                <a:ea typeface="ＭＳ Ｐゴシック" charset="0"/>
                <a:cs typeface="ＭＳ Ｐゴシック" charset="0"/>
              </a:rPr>
              <a:t>١٦ وَيَجْعَلَ الْجَمِيعَ: الصِّغَارَ وَالْكِبَارَ، وَالأَغْنِيَاءَ وَالْفُقَرَاءَ، وَالأَحْرَارَ وَالْعَبِيدَ، تُصْنَعُ لَهُمْ سِمَةٌ عَلَى يَدِهِمِ الْيُمْنَى أَوْ عَلَى جِبْهَتِهِمْ، ١٧ وَأَنْ لاَ يَقْدِرَ أَحَدٌ أَنْ يَشْتَرِيَ أَوْ يَبِيعَ إِلَّا مَنْ لَهُ السِّمَةُ أَوِ اسْمُ الْوَحْشِ أَوْ عَدَدُ اسْمِهِ. </a:t>
            </a:r>
          </a:p>
        </p:txBody>
      </p:sp>
      <p:sp>
        <p:nvSpPr>
          <p:cNvPr id="660483" name="Text Box 5"/>
          <p:cNvSpPr txBox="1">
            <a:spLocks noChangeArrowheads="1"/>
          </p:cNvSpPr>
          <p:nvPr/>
        </p:nvSpPr>
        <p:spPr bwMode="auto">
          <a:xfrm>
            <a:off x="5096527" y="2819400"/>
            <a:ext cx="314060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ar-SA" sz="3600" b="1" i="1" u="none" strike="noStrike" kern="1200" cap="none" spc="0" normalizeH="0" baseline="0" noProof="0" dirty="0">
                <a:ln>
                  <a:noFill/>
                </a:ln>
                <a:solidFill>
                  <a:srgbClr val="FFFFFF"/>
                </a:solidFill>
                <a:effectLst>
                  <a:glow rad="292100">
                    <a:srgbClr val="000000">
                      <a:alpha val="75000"/>
                    </a:srgbClr>
                  </a:glow>
                </a:effectLst>
                <a:uLnTx/>
                <a:uFillTx/>
                <a:latin typeface="Comic Sans MS" charset="0"/>
                <a:ea typeface="ＭＳ Ｐゴシック" charset="0"/>
              </a:rPr>
              <a:t>رؤيا ١٣ : ١٦-١٧</a:t>
            </a:r>
          </a:p>
        </p:txBody>
      </p:sp>
      <p:sp>
        <p:nvSpPr>
          <p:cNvPr id="660484" name="Rectangle 6"/>
          <p:cNvSpPr>
            <a:spLocks noGrp="1" noChangeArrowheads="1"/>
          </p:cNvSpPr>
          <p:nvPr>
            <p:ph type="title" idx="4294967295"/>
          </p:nvPr>
        </p:nvSpPr>
        <p:spPr>
          <a:xfrm>
            <a:off x="6000750" y="4932363"/>
            <a:ext cx="3124200" cy="1905000"/>
          </a:xfrm>
        </p:spPr>
        <p:txBody>
          <a:bodyPr/>
          <a:lstStyle/>
          <a:p>
            <a:pPr>
              <a:defRPr/>
            </a:pPr>
            <a:r>
              <a:rPr lang="ar-SA" sz="4000" dirty="0">
                <a:solidFill>
                  <a:schemeClr val="bg1"/>
                </a:solidFill>
                <a:effectLst>
                  <a:glow rad="292100">
                    <a:schemeClr val="tx2">
                      <a:alpha val="95856"/>
                    </a:schemeClr>
                  </a:glow>
                </a:effectLst>
                <a:latin typeface="Verdana" charset="0"/>
                <a:ea typeface="ＭＳ Ｐゴシック" charset="0"/>
                <a:cs typeface="ＭＳ Ｐゴシック" charset="0"/>
              </a:rPr>
              <a:t>سِمَةٌ عَلَى يَدِهِمِ الْيُمْنَى</a:t>
            </a:r>
            <a:endParaRPr lang="en-US" dirty="0">
              <a:solidFill>
                <a:schemeClr val="bg1"/>
              </a:solidFill>
              <a:effectLst>
                <a:glow rad="292100">
                  <a:schemeClr val="tx2">
                    <a:alpha val="95856"/>
                  </a:schemeClr>
                </a:glow>
              </a:effectLst>
              <a:latin typeface="Verdana" charset="0"/>
              <a:ea typeface="ＭＳ Ｐゴシック" charset="0"/>
              <a:cs typeface="ＭＳ Ｐゴシック" charset="0"/>
            </a:endParaRPr>
          </a:p>
        </p:txBody>
      </p:sp>
    </p:spTree>
    <p:extLst>
      <p:ext uri="{BB962C8B-B14F-4D97-AF65-F5344CB8AC3E}">
        <p14:creationId xmlns:p14="http://schemas.microsoft.com/office/powerpoint/2010/main" val="410756839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0"/>
                                  </p:stCondLst>
                                  <p:iterate type="wd">
                                    <p:tmPct val="1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charset="0"/>
              <a:ea typeface="ＭＳ Ｐゴシック" charset="0"/>
              <a:cs typeface="ＭＳ Ｐゴシック" charset="0"/>
            </a:endParaRPr>
          </a:p>
        </p:txBody>
      </p:sp>
      <p:sp>
        <p:nvSpPr>
          <p:cNvPr id="51202" name="Rectangle 2"/>
          <p:cNvSpPr>
            <a:spLocks noChangeArrowheads="1"/>
          </p:cNvSpPr>
          <p:nvPr/>
        </p:nvSpPr>
        <p:spPr bwMode="auto">
          <a:xfrm>
            <a:off x="381000" y="609600"/>
            <a:ext cx="8382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rPr>
              <a:t>و يجعل الجميع الصغار و الكبار و الأغنياء و الفقراء و الأحرار و العبيد تصنع لهم سمة على يدهم اليمنى أو على جبهتهم و أن لا يقدر أحد أن يشتري أو يبيع إلا من له السمة أو اسم الوحش أو عدد اسمه</a:t>
            </a:r>
            <a:endParaRPr kumimoji="0" lang="pt-BR" sz="2400" b="1" i="1"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endParaRPr>
          </a:p>
        </p:txBody>
      </p:sp>
      <p:pic>
        <p:nvPicPr>
          <p:cNvPr id="51203" name="Picture 3" descr="XIPNAMÃ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1200" y="3886200"/>
            <a:ext cx="3810000" cy="264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380" name="Text Box 5"/>
          <p:cNvSpPr txBox="1">
            <a:spLocks noChangeArrowheads="1"/>
          </p:cNvSpPr>
          <p:nvPr/>
        </p:nvSpPr>
        <p:spPr bwMode="auto">
          <a:xfrm>
            <a:off x="5029200" y="2819400"/>
            <a:ext cx="20521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Comic Sans MS" charset="0"/>
                <a:ea typeface="ＭＳ Ｐゴシック" charset="0"/>
              </a:rPr>
              <a:t>رؤيا 13: 16-17</a:t>
            </a:r>
            <a:endParaRPr kumimoji="0" lang="en-US" sz="2400" b="1"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229381" name="Rectangle 6"/>
          <p:cNvSpPr>
            <a:spLocks noGrp="1" noChangeArrowheads="1"/>
          </p:cNvSpPr>
          <p:nvPr>
            <p:ph type="title" idx="4294967295"/>
          </p:nvPr>
        </p:nvSpPr>
        <p:spPr>
          <a:xfrm>
            <a:off x="6019800" y="4267200"/>
            <a:ext cx="3124200" cy="1905000"/>
          </a:xfrm>
        </p:spPr>
        <p:txBody>
          <a:bodyPr/>
          <a:lstStyle/>
          <a:p>
            <a:r>
              <a:rPr lang="ar-JO" sz="4000" dirty="0">
                <a:solidFill>
                  <a:schemeClr val="bg1"/>
                </a:solidFill>
                <a:latin typeface="Verdana" charset="0"/>
                <a:ea typeface="ＭＳ Ｐゴシック" charset="0"/>
                <a:cs typeface="ＭＳ Ｐゴシック" charset="0"/>
              </a:rPr>
              <a:t>السمة في </a:t>
            </a:r>
            <a:br>
              <a:rPr lang="ar-JO" sz="4000" dirty="0">
                <a:solidFill>
                  <a:schemeClr val="bg1"/>
                </a:solidFill>
                <a:latin typeface="Verdana" charset="0"/>
                <a:ea typeface="ＭＳ Ｐゴシック" charset="0"/>
                <a:cs typeface="ＭＳ Ｐゴシック" charset="0"/>
              </a:rPr>
            </a:br>
            <a:r>
              <a:rPr lang="ar-JO" sz="4000" dirty="0">
                <a:solidFill>
                  <a:schemeClr val="bg1"/>
                </a:solidFill>
                <a:latin typeface="Verdana" charset="0"/>
                <a:ea typeface="ＭＳ Ｐゴシック" charset="0"/>
                <a:cs typeface="ＭＳ Ｐゴシック" charset="0"/>
              </a:rPr>
              <a:t>اليد اليمنى</a:t>
            </a:r>
            <a:endParaRPr lang="en-US" dirty="0">
              <a:solidFill>
                <a:schemeClr val="bg1"/>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50214176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iterate type="wd">
                                    <p:tmPct val="1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383"/>
                            </p:stCondLst>
                            <p:childTnLst>
                              <p:par>
                                <p:cTn id="12" presetID="1" presetClass="entr" presetSubtype="0" fill="hold" nodeType="afterEffect">
                                  <p:stCondLst>
                                    <p:cond delay="0"/>
                                  </p:stCondLst>
                                  <p:childTnLst>
                                    <p:set>
                                      <p:cBhvr>
                                        <p:cTn id="13" dur="1" fill="hold">
                                          <p:stCondLst>
                                            <p:cond delay="499"/>
                                          </p:stCondLst>
                                        </p:cTn>
                                        <p:tgtEl>
                                          <p:spTgt spid="51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0" y="0"/>
            <a:ext cx="9144000" cy="1052513"/>
          </a:xfrm>
          <a:effectLst>
            <a:outerShdw blurRad="63500" dist="35921" dir="2700000" algn="ctr" rotWithShape="0">
              <a:schemeClr val="tx2">
                <a:alpha val="74998"/>
              </a:schemeClr>
            </a:outerShdw>
          </a:effectLst>
        </p:spPr>
        <p:txBody>
          <a:bodyPr/>
          <a:lstStyle/>
          <a:p>
            <a:pPr>
              <a:defRPr/>
            </a:pPr>
            <a:r>
              <a:rPr lang="ar-SA" sz="6000" b="1" dirty="0">
                <a:latin typeface="Arial" charset="0"/>
                <a:ea typeface="ＭＳ Ｐゴシック" charset="0"/>
                <a:cs typeface="Arial" panose="020B0604020202020204" pitchFamily="34" charset="0"/>
              </a:rPr>
              <a:t>لِشَاهِدَيَّ</a:t>
            </a:r>
            <a:endParaRPr lang="en-US" sz="6000" dirty="0">
              <a:latin typeface="Arial" panose="020B0604020202020204" pitchFamily="34" charset="0"/>
              <a:ea typeface="ＭＳ Ｐゴシック" charset="0"/>
              <a:cs typeface="Arial" panose="020B0604020202020204" pitchFamily="34" charset="0"/>
            </a:endParaRPr>
          </a:p>
        </p:txBody>
      </p:sp>
      <p:pic>
        <p:nvPicPr>
          <p:cNvPr id="920578" name="Picture 1" descr="rev 11 800-Ezra 8 Haggai_Zechar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27088" y="1052513"/>
            <a:ext cx="7620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bwMode="auto">
          <a:xfrm>
            <a:off x="3276600" y="1052513"/>
            <a:ext cx="2843213" cy="5810250"/>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SA" sz="3600" b="1" dirty="0">
                <a:solidFill>
                  <a:srgbClr val="FFFFFF"/>
                </a:solidFill>
                <a:latin typeface="Arial" panose="020B0604020202020204" pitchFamily="34" charset="0"/>
                <a:ea typeface="ＭＳ Ｐゴシック" charset="0"/>
                <a:cs typeface="Arial" panose="020B0604020202020204" pitchFamily="34" charset="0"/>
              </a:rPr>
              <a:t>رؤيا ١١ : ٣</a:t>
            </a:r>
          </a:p>
          <a:p>
            <a:pPr defTabSz="914400">
              <a:defRPr/>
            </a:pPr>
            <a:r>
              <a:rPr lang="ar-SA" sz="3600" b="1" dirty="0">
                <a:solidFill>
                  <a:srgbClr val="FFFFFF"/>
                </a:solidFill>
                <a:latin typeface="Arial" panose="020B0604020202020204" pitchFamily="34" charset="0"/>
                <a:ea typeface="ＭＳ Ｐゴシック" charset="0"/>
                <a:cs typeface="Arial" panose="020B0604020202020204" pitchFamily="34" charset="0"/>
              </a:rPr>
              <a:t>٣ وَسَأُعْطِي لِشَاهِدَيَّ فَيَتَنَبَّآنِ أَلْفاً وَمِئَتَيْنِ وَسِتِّينَ يَوْماً، لاَبِسَيْنِ مُسُوحاً». </a:t>
            </a:r>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829367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2" descr="REv 12.13 dragon's lai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5113"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9378" name="Rectangle 2"/>
          <p:cNvSpPr>
            <a:spLocks noGrp="1" noChangeArrowheads="1"/>
          </p:cNvSpPr>
          <p:nvPr>
            <p:ph type="ctrTitle"/>
          </p:nvPr>
        </p:nvSpPr>
        <p:spPr>
          <a:xfrm>
            <a:off x="0" y="5797550"/>
            <a:ext cx="9144000" cy="1052513"/>
          </a:xfrm>
          <a:effectLst>
            <a:outerShdw blurRad="63500" dist="35921" dir="2700000" algn="ctr" rotWithShape="0">
              <a:schemeClr val="tx2">
                <a:alpha val="74998"/>
              </a:schemeClr>
            </a:outerShdw>
          </a:effectLst>
        </p:spPr>
        <p:txBody>
          <a:bodyPr/>
          <a:lstStyle/>
          <a:p>
            <a:pPr>
              <a:defRPr/>
            </a:pPr>
            <a:r>
              <a:rPr lang="ar-JO" sz="4000" b="1" dirty="0">
                <a:latin typeface="Arial" panose="020B0604020202020204" pitchFamily="34" charset="0"/>
                <a:ea typeface="ＭＳ Ｐゴシック" charset="0"/>
                <a:cs typeface="Arial" panose="020B0604020202020204" pitchFamily="34" charset="0"/>
              </a:rPr>
              <a:t>هجمات الوحش (11: 7)</a:t>
            </a:r>
            <a:endParaRPr lang="en-US" sz="4000" dirty="0">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950" y="2997200"/>
            <a:ext cx="8732838" cy="3240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وَمَتَى تَمَّمَا شَهَادَتَهُمَا،</a:t>
            </a:r>
            <a:endParaRPr lang="ar-JO"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a:defRPr/>
            </a:pPr>
            <a:r>
              <a:rPr lang="ar-SA"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فَٱلْوَحْشُ ٱلصَّاعِدُ مِنَ ٱلْهَاوِيَةِ </a:t>
            </a:r>
            <a:endParaRPr lang="ar-JO"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a:defRPr/>
            </a:pPr>
            <a:r>
              <a:rPr lang="ar-SA"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سَيَصْنَعُ مَعَهُمَا حَرْبًا </a:t>
            </a:r>
            <a:endParaRPr lang="ar-JO"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a:defRPr/>
            </a:pPr>
            <a:r>
              <a:rPr lang="ar-SA"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وَيَغْلِبُهُمَا وَيَقْتُلُهُمَا.</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524292" name="Text Box 19"/>
          <p:cNvSpPr txBox="1">
            <a:spLocks noChangeArrowheads="1"/>
          </p:cNvSpPr>
          <p:nvPr/>
        </p:nvSpPr>
        <p:spPr bwMode="auto">
          <a:xfrm>
            <a:off x="8316913" y="49213"/>
            <a:ext cx="742809"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ar-JO" b="1" dirty="0">
                <a:solidFill>
                  <a:srgbClr val="FFFFFF"/>
                </a:solidFill>
                <a:latin typeface="Arial" charset="0"/>
                <a:cs typeface="Arial" charset="0"/>
              </a:rPr>
              <a:t>80 ز</a:t>
            </a:r>
            <a:endParaRPr lang="en-US" dirty="0">
              <a:solidFill>
                <a:srgbClr val="FFFFFF"/>
              </a:solidFill>
              <a:latin typeface="Arial" charset="0"/>
              <a:cs typeface="Arial"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7" name="Picture 1" descr="rev 11 Dead Bodi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583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9378" name="Rectangle 2"/>
          <p:cNvSpPr>
            <a:spLocks noGrp="1" noChangeArrowheads="1"/>
          </p:cNvSpPr>
          <p:nvPr>
            <p:ph type="ctrTitle"/>
          </p:nvPr>
        </p:nvSpPr>
        <p:spPr>
          <a:xfrm>
            <a:off x="-36512" y="5797550"/>
            <a:ext cx="9324528" cy="1052513"/>
          </a:xfrm>
          <a:effectLst>
            <a:outerShdw blurRad="63500" dist="35921" dir="2700000" algn="ctr" rotWithShape="0">
              <a:schemeClr val="tx2">
                <a:alpha val="74998"/>
              </a:schemeClr>
            </a:outerShdw>
          </a:effectLst>
        </p:spPr>
        <p:txBody>
          <a:bodyPr/>
          <a:lstStyle/>
          <a:p>
            <a:pPr>
              <a:defRPr/>
            </a:pPr>
            <a:r>
              <a:rPr lang="ar-JO" sz="4000" b="1" dirty="0">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مقتل شاهدين (رؤيا 11: 8- 9)</a:t>
            </a:r>
            <a:endParaRPr lang="en-US" sz="4000" b="1" dirty="0">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5875" y="311300"/>
            <a:ext cx="9236075"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a:defRPr sz="4400" b="1">
                <a:solidFill>
                  <a:schemeClr val="bg1"/>
                </a:solidFill>
                <a:effectLst>
                  <a:glow rad="228600">
                    <a:schemeClr val="tx1">
                      <a:alpha val="75000"/>
                    </a:schemeClr>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defRPr/>
            </a:pPr>
            <a:r>
              <a:rPr lang="ar-JO" dirty="0">
                <a:solidFill>
                  <a:srgbClr val="FFFFFF"/>
                </a:solidFill>
                <a:effectLst>
                  <a:glow rad="228600">
                    <a:srgbClr val="000000">
                      <a:alpha val="75000"/>
                    </a:srgbClr>
                  </a:glow>
                </a:effectLst>
                <a:latin typeface="Arial" panose="020B0604020202020204" pitchFamily="34" charset="0"/>
                <a:cs typeface="Arial" panose="020B0604020202020204" pitchFamily="34" charset="0"/>
              </a:rPr>
              <a:t> وَتَكُونُ جُثَّتَاهُمَا عَلَى شَارِعِ ٱلْمَدِينَةِ ٱلْعَظِيمَةِ ٱلَّتِي تُدْعَى رُوحِيًّا سَدُومَ وَمِصْرَ، حَيْثُ صُلِبَ رَبُّنَا أَيْضًا. ٩ وَيَنْظُرُ أُنَاسٌ مِنَ ٱلشُّعُوبِ وَٱلْقَبَائِلِ وَٱلْأَلْسِنَةِ وَٱلْأُمَمِ جُثَّتَيْهِمَا ثَلَاثَةَ أَيَّامٍ وَنِصْفًا، وَلَا يَدَعُونَ جُثَّتَيْهِمَا تُوضَعَانِ فِي قُبُورٍ.</a:t>
            </a:r>
            <a:endParaRPr lang="en-US" dirty="0">
              <a:solidFill>
                <a:srgbClr val="FFFFFF"/>
              </a:solidFill>
              <a:effectLst>
                <a:glow rad="228600">
                  <a:srgbClr val="000000">
                    <a:alpha val="75000"/>
                  </a:srgbClr>
                </a:glow>
              </a:effectLst>
              <a:latin typeface="Arial" panose="020B0604020202020204" pitchFamily="34" charset="0"/>
              <a:cs typeface="Arial" panose="020B0604020202020204" pitchFamily="34" charset="0"/>
            </a:endParaRPr>
          </a:p>
        </p:txBody>
      </p:sp>
      <p:sp>
        <p:nvSpPr>
          <p:cNvPr id="526340" name="Text Box 19"/>
          <p:cNvSpPr txBox="1">
            <a:spLocks noChangeArrowheads="1"/>
          </p:cNvSpPr>
          <p:nvPr/>
        </p:nvSpPr>
        <p:spPr bwMode="auto">
          <a:xfrm>
            <a:off x="8316913" y="49213"/>
            <a:ext cx="776472"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ar-JO" b="1" dirty="0">
                <a:solidFill>
                  <a:srgbClr val="FFFFFF"/>
                </a:solidFill>
                <a:latin typeface="Arial" charset="0"/>
                <a:cs typeface="Arial" charset="0"/>
              </a:rPr>
              <a:t>80 ك</a:t>
            </a:r>
            <a:endParaRPr lang="en-US" dirty="0">
              <a:solidFill>
                <a:srgbClr val="FFFFFF"/>
              </a:solidFill>
              <a:latin typeface="Arial" charset="0"/>
              <a:cs typeface="Arial"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5867400" y="990600"/>
            <a:ext cx="3276600" cy="1143000"/>
          </a:xfrm>
        </p:spPr>
        <p:txBody>
          <a:bodyPr/>
          <a:lstStyle/>
          <a:p>
            <a:pPr eaLnBrk="1" hangingPunct="1">
              <a:defRPr/>
            </a:pPr>
            <a:r>
              <a:rPr lang="ar-JO" sz="4000" dirty="0">
                <a:latin typeface="Arial" charset="0"/>
                <a:ea typeface="ＭＳ Ｐゴシック" charset="0"/>
                <a:cs typeface="ＭＳ Ｐゴシック" charset="0"/>
              </a:rPr>
              <a:t>دانيال 11: 40</a:t>
            </a:r>
            <a:endParaRPr lang="en-US" sz="4000" dirty="0">
              <a:latin typeface="Arial" charset="0"/>
              <a:ea typeface="ＭＳ Ｐゴシック" charset="0"/>
              <a:cs typeface="ＭＳ Ｐゴシック" charset="0"/>
            </a:endParaRPr>
          </a:p>
        </p:txBody>
      </p:sp>
      <p:pic>
        <p:nvPicPr>
          <p:cNvPr id="803842" name="Picture 4" descr="Dan1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0889" b="8400"/>
          <a:stretch/>
        </p:blipFill>
        <p:spPr bwMode="auto">
          <a:xfrm>
            <a:off x="0" y="9525"/>
            <a:ext cx="5688013" cy="6848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3843" name="Text Box 5"/>
          <p:cNvSpPr txBox="1">
            <a:spLocks noChangeArrowheads="1"/>
          </p:cNvSpPr>
          <p:nvPr/>
        </p:nvSpPr>
        <p:spPr bwMode="auto">
          <a:xfrm>
            <a:off x="8297863" y="9525"/>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543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3"/>
          <p:cNvSpPr txBox="1">
            <a:spLocks noChangeArrowheads="1"/>
          </p:cNvSpPr>
          <p:nvPr/>
        </p:nvSpPr>
        <p:spPr bwMode="auto">
          <a:xfrm>
            <a:off x="5867400" y="3581400"/>
            <a:ext cx="3276600" cy="28956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سيغزو أعداء إسرائيل أرضها</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4224620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5334000" y="1081088"/>
            <a:ext cx="3810000" cy="1143000"/>
          </a:xfrm>
        </p:spPr>
        <p:txBody>
          <a:bodyPr/>
          <a:lstStyle/>
          <a:p>
            <a:pPr eaLnBrk="1" hangingPunct="1">
              <a:defRPr/>
            </a:pPr>
            <a:r>
              <a:rPr lang="ar-JO" sz="4000" dirty="0">
                <a:latin typeface="Arail"/>
                <a:ea typeface="ＭＳ Ｐゴシック" charset="0"/>
                <a:cs typeface="Arail"/>
              </a:rPr>
              <a:t>دانيال 11: 40-45</a:t>
            </a:r>
            <a:endParaRPr lang="en-US" sz="4000" dirty="0">
              <a:latin typeface="Arail"/>
              <a:ea typeface="ＭＳ Ｐゴシック" charset="0"/>
              <a:cs typeface="Arail"/>
            </a:endParaRPr>
          </a:p>
        </p:txBody>
      </p:sp>
      <p:pic>
        <p:nvPicPr>
          <p:cNvPr id="805890" name="Picture 4" descr="Dan11000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5264"/>
          <a:stretch/>
        </p:blipFill>
        <p:spPr bwMode="auto">
          <a:xfrm>
            <a:off x="0" y="0"/>
            <a:ext cx="52943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5891" name="Text Box 5"/>
          <p:cNvSpPr txBox="1">
            <a:spLocks noChangeArrowheads="1"/>
          </p:cNvSpPr>
          <p:nvPr/>
        </p:nvSpPr>
        <p:spPr bwMode="auto">
          <a:xfrm>
            <a:off x="8297863"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543</a:t>
            </a:r>
            <a:endParaRPr kumimoji="0" lang="en-US" sz="2400" b="1" i="0" u="none" strike="noStrike" kern="1200" cap="none" spc="0" normalizeH="0" baseline="0" noProof="0" dirty="0">
              <a:ln>
                <a:noFill/>
              </a:ln>
              <a:solidFill>
                <a:srgbClr val="FFFFFF"/>
              </a:solidFill>
              <a:effectLst/>
              <a:uLnTx/>
              <a:uFillTx/>
              <a:latin typeface="Arail" charset="0"/>
              <a:ea typeface="ＭＳ Ｐゴシック" charset="0"/>
              <a:cs typeface="Arail" charset="0"/>
            </a:endParaRPr>
          </a:p>
        </p:txBody>
      </p:sp>
      <p:sp>
        <p:nvSpPr>
          <p:cNvPr id="6" name="Rectangle 3"/>
          <p:cNvSpPr txBox="1">
            <a:spLocks noChangeArrowheads="1"/>
          </p:cNvSpPr>
          <p:nvPr/>
        </p:nvSpPr>
        <p:spPr bwMode="auto">
          <a:xfrm>
            <a:off x="5334000" y="3276600"/>
            <a:ext cx="3810000"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ail"/>
                <a:ea typeface="ＭＳ Ｐゴシック" charset="0"/>
                <a:cs typeface="Arail"/>
              </a:rPr>
              <a:t>حتى أن سفن في البحر المتوسط ستنضم للمعركة</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ail"/>
              <a:ea typeface="ＭＳ Ｐゴシック" charset="0"/>
              <a:cs typeface="Arail"/>
            </a:endParaRPr>
          </a:p>
        </p:txBody>
      </p:sp>
    </p:spTree>
    <p:extLst>
      <p:ext uri="{BB962C8B-B14F-4D97-AF65-F5344CB8AC3E}">
        <p14:creationId xmlns:p14="http://schemas.microsoft.com/office/powerpoint/2010/main" val="29160679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0" y="768927"/>
            <a:ext cx="9130140" cy="1143000"/>
          </a:xfrm>
        </p:spPr>
        <p:txBody>
          <a:bodyPr/>
          <a:lstStyle/>
          <a:p>
            <a:pPr eaLnBrk="1" hangingPunct="1">
              <a:defRPr/>
            </a:pPr>
            <a:r>
              <a:rPr lang="ar-JO" b="1" dirty="0">
                <a:latin typeface="Arial"/>
                <a:ea typeface="ＭＳ Ｐゴシック" charset="0"/>
                <a:cs typeface="Arial"/>
              </a:rPr>
              <a:t>الشرق يقابل الغرب (دا 11: 44)</a:t>
            </a:r>
            <a:endParaRPr lang="en-US" b="1" dirty="0">
              <a:latin typeface="Arial"/>
              <a:ea typeface="ＭＳ Ｐゴシック" charset="0"/>
              <a:cs typeface="Arial"/>
            </a:endParaRPr>
          </a:p>
        </p:txBody>
      </p:sp>
      <p:pic>
        <p:nvPicPr>
          <p:cNvPr id="807938" name="Picture 3" descr="Dan11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62200"/>
            <a:ext cx="4605338"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7939" name="Picture 4" descr="Dan1100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7690" y="2363788"/>
            <a:ext cx="4362450" cy="4037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7940" name="Text Box 5"/>
          <p:cNvSpPr txBox="1">
            <a:spLocks noChangeArrowheads="1"/>
          </p:cNvSpPr>
          <p:nvPr/>
        </p:nvSpPr>
        <p:spPr bwMode="auto">
          <a:xfrm>
            <a:off x="8297863"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543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493099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9777" name="Picture 2" descr="Kings of kings on hor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7202" name="Rectangle 3"/>
          <p:cNvSpPr>
            <a:spLocks noGrp="1" noChangeArrowheads="1"/>
          </p:cNvSpPr>
          <p:nvPr>
            <p:ph type="title" idx="4294967295"/>
          </p:nvPr>
        </p:nvSpPr>
        <p:spPr>
          <a:xfrm>
            <a:off x="432733" y="0"/>
            <a:ext cx="4762681" cy="2493818"/>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rtl="1"/>
            <a:r>
              <a:rPr lang="ar-SA" sz="4000" b="1" kern="1200" dirty="0">
                <a:solidFill>
                  <a:srgbClr val="FFFFFF"/>
                </a:solidFill>
                <a:effectLst>
                  <a:glow rad="228600">
                    <a:srgbClr val="000000">
                      <a:satMod val="175000"/>
                      <a:alpha val="85000"/>
                    </a:srgbClr>
                  </a:glow>
                </a:effectLst>
              </a:rPr>
              <a:t>وَمِنْ فَمِهِ يَخْرُجُ سَيْفٌ مَاضٍ لِكَيْ يَضْرِبَ بِهِ الأُمَمَ. </a:t>
            </a:r>
          </a:p>
        </p:txBody>
      </p:sp>
      <p:sp>
        <p:nvSpPr>
          <p:cNvPr id="5" name="Rectangle 3"/>
          <p:cNvSpPr txBox="1">
            <a:spLocks noChangeArrowheads="1"/>
          </p:cNvSpPr>
          <p:nvPr/>
        </p:nvSpPr>
        <p:spPr bwMode="auto">
          <a:xfrm>
            <a:off x="13262" y="4824536"/>
            <a:ext cx="5601622"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1" eaLnBrk="0" fontAlgn="base" hangingPunct="0">
              <a:spcBef>
                <a:spcPct val="0"/>
              </a:spcBef>
              <a:spcAft>
                <a:spcPct val="0"/>
              </a:spcAft>
              <a:defRPr sz="3200" b="1">
                <a:solidFill>
                  <a:schemeClr val="bg1"/>
                </a:solidFill>
                <a:effectLst>
                  <a:glow rad="228600">
                    <a:schemeClr val="accent4">
                      <a:satMod val="175000"/>
                      <a:alpha val="85000"/>
                    </a:schemeClr>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a:r>
              <a:rPr lang="ar-SA" sz="4000" dirty="0">
                <a:solidFill>
                  <a:srgbClr val="FFFFFF"/>
                </a:solidFill>
                <a:effectLst>
                  <a:glow rad="228600">
                    <a:srgbClr val="000000">
                      <a:satMod val="175000"/>
                      <a:alpha val="85000"/>
                    </a:srgbClr>
                  </a:glow>
                </a:effectLst>
              </a:rPr>
              <a:t>وَهُوَ سَيَرْعَاهُمْ بِعَصاً مِنْ حَدِيدٍ، وَهُوَ يَدُوسُ مَعْصَرَةَ خَمْرِ سَخَطِ وَغَضَبِ اللهِ الْقَادِرِ عَلَى كُلِّ شَيْءٍ.</a:t>
            </a:r>
            <a:endParaRPr kumimoji="0" lang="en-US" sz="4000" b="1" i="0" u="none" strike="noStrike" kern="1200" cap="none" spc="0" normalizeH="0" baseline="0" noProof="0" dirty="0">
              <a:ln>
                <a:noFill/>
              </a:ln>
              <a:solidFill>
                <a:srgbClr val="FFFFFF"/>
              </a:solidFill>
              <a:effectLst>
                <a:glow rad="228600">
                  <a:srgbClr val="000000">
                    <a:satMod val="175000"/>
                    <a:alpha val="85000"/>
                  </a:srgbClr>
                </a:glow>
              </a:effectLst>
              <a:uLnTx/>
              <a:uFillTx/>
              <a:latin typeface="Arial"/>
              <a:ea typeface="ＭＳ Ｐゴシック" pitchFamily="-108" charset="-128"/>
              <a:cs typeface="Arial"/>
            </a:endParaRPr>
          </a:p>
        </p:txBody>
      </p:sp>
      <p:sp>
        <p:nvSpPr>
          <p:cNvPr id="6" name="Text Box 37"/>
          <p:cNvSpPr txBox="1">
            <a:spLocks noChangeArrowheads="1"/>
          </p:cNvSpPr>
          <p:nvPr/>
        </p:nvSpPr>
        <p:spPr bwMode="auto">
          <a:xfrm>
            <a:off x="8413780" y="64606"/>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417</a:t>
            </a:r>
          </a:p>
        </p:txBody>
      </p:sp>
      <p:sp>
        <p:nvSpPr>
          <p:cNvPr id="7" name="Rectangle 3">
            <a:extLst>
              <a:ext uri="{FF2B5EF4-FFF2-40B4-BE49-F238E27FC236}">
                <a16:creationId xmlns:a16="http://schemas.microsoft.com/office/drawing/2014/main" id="{CC1DD558-EE5D-BD47-BE68-EC856FF26796}"/>
              </a:ext>
            </a:extLst>
          </p:cNvPr>
          <p:cNvSpPr txBox="1">
            <a:spLocks noChangeArrowheads="1"/>
          </p:cNvSpPr>
          <p:nvPr/>
        </p:nvSpPr>
        <p:spPr bwMode="auto">
          <a:xfrm>
            <a:off x="5631378" y="2394456"/>
            <a:ext cx="3738579" cy="8431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rtl="1"/>
            <a:r>
              <a:rPr lang="ar-SA" sz="4000" b="1" kern="1200" dirty="0">
                <a:solidFill>
                  <a:srgbClr val="FFFFFF"/>
                </a:solidFill>
                <a:effectLst>
                  <a:glow rad="228600">
                    <a:srgbClr val="000000">
                      <a:satMod val="175000"/>
                      <a:alpha val="85000"/>
                    </a:srgbClr>
                  </a:glow>
                </a:effectLst>
              </a:rPr>
              <a:t>رؤيا ١٩ : ١٥ </a:t>
            </a:r>
          </a:p>
        </p:txBody>
      </p:sp>
    </p:spTree>
    <p:extLst>
      <p:ext uri="{BB962C8B-B14F-4D97-AF65-F5344CB8AC3E}">
        <p14:creationId xmlns:p14="http://schemas.microsoft.com/office/powerpoint/2010/main" val="9232245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52520" cy="6858000"/>
          </a:xfrm>
          <a:prstGeom prst="rect">
            <a:avLst/>
          </a:prstGeom>
        </p:spPr>
      </p:pic>
      <p:sp>
        <p:nvSpPr>
          <p:cNvPr id="180240" name="Rectangle 17"/>
          <p:cNvSpPr>
            <a:spLocks noGrp="1" noChangeArrowheads="1"/>
          </p:cNvSpPr>
          <p:nvPr>
            <p:ph type="title" idx="4294967295"/>
          </p:nvPr>
        </p:nvSpPr>
        <p:spPr>
          <a:xfrm>
            <a:off x="-7766" y="5157192"/>
            <a:ext cx="3787678" cy="1700808"/>
          </a:xfrm>
          <a:solidFill>
            <a:schemeClr val="tx1"/>
          </a:solidFill>
        </p:spPr>
        <p:txBody>
          <a:bodyPr/>
          <a:lstStyle/>
          <a:p>
            <a:pPr eaLnBrk="1" hangingPunct="1">
              <a:defRPr/>
            </a:pPr>
            <a:br>
              <a:rPr lang="en-US" sz="2800" b="1" dirty="0">
                <a:solidFill>
                  <a:schemeClr val="bg1"/>
                </a:solidFill>
                <a:effectLst/>
                <a:latin typeface="Arial" charset="0"/>
                <a:ea typeface="ＭＳ Ｐゴシック" charset="0"/>
                <a:cs typeface="Arial" charset="0"/>
              </a:rPr>
            </a:br>
            <a:r>
              <a:rPr lang="ar-JO" sz="2800" b="1" dirty="0">
                <a:solidFill>
                  <a:schemeClr val="bg1"/>
                </a:solidFill>
                <a:effectLst/>
                <a:latin typeface="Arial" charset="0"/>
                <a:ea typeface="ＭＳ Ｐゴシック" charset="0"/>
                <a:cs typeface="Arial" charset="0"/>
              </a:rPr>
              <a:t>لاحظ أن كل الممالك </a:t>
            </a:r>
            <a:br>
              <a:rPr lang="ar-JO" sz="2800" b="1" dirty="0">
                <a:solidFill>
                  <a:schemeClr val="bg1"/>
                </a:solidFill>
                <a:effectLst/>
                <a:latin typeface="Arial" charset="0"/>
                <a:ea typeface="ＭＳ Ｐゴシック" charset="0"/>
                <a:cs typeface="Arial" charset="0"/>
              </a:rPr>
            </a:br>
            <a:r>
              <a:rPr lang="ar-JO" sz="2800" b="1" dirty="0">
                <a:solidFill>
                  <a:schemeClr val="bg1"/>
                </a:solidFill>
                <a:effectLst/>
                <a:latin typeface="Arial" charset="0"/>
                <a:ea typeface="ＭＳ Ｐゴシック" charset="0"/>
                <a:cs typeface="Arial" charset="0"/>
              </a:rPr>
              <a:t>ستقع في </a:t>
            </a:r>
            <a:br>
              <a:rPr lang="ar-JO" sz="2800" b="1" dirty="0">
                <a:solidFill>
                  <a:schemeClr val="bg1"/>
                </a:solidFill>
                <a:effectLst/>
                <a:latin typeface="Arial" charset="0"/>
                <a:ea typeface="ＭＳ Ｐゴシック" charset="0"/>
                <a:cs typeface="Arial" charset="0"/>
              </a:rPr>
            </a:br>
            <a:r>
              <a:rPr lang="ar-JO" sz="2800" b="1" dirty="0">
                <a:solidFill>
                  <a:schemeClr val="bg1"/>
                </a:solidFill>
                <a:effectLst/>
                <a:latin typeface="Arial" charset="0"/>
                <a:ea typeface="ＭＳ Ｐゴシック" charset="0"/>
                <a:cs typeface="Arial" charset="0"/>
              </a:rPr>
              <a:t>نفس الوقت</a:t>
            </a:r>
            <a:endParaRPr lang="en-US" sz="2800" b="1" dirty="0">
              <a:solidFill>
                <a:schemeClr val="bg1"/>
              </a:solidFill>
              <a:effectLst/>
              <a:latin typeface="Arial" charset="0"/>
              <a:ea typeface="ＭＳ Ｐゴシック" charset="0"/>
              <a:cs typeface="Arial" charset="0"/>
            </a:endParaRPr>
          </a:p>
        </p:txBody>
      </p:sp>
    </p:spTree>
    <p:extLst>
      <p:ext uri="{BB962C8B-B14F-4D97-AF65-F5344CB8AC3E}">
        <p14:creationId xmlns:p14="http://schemas.microsoft.com/office/powerpoint/2010/main" val="3924217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0240"/>
                                        </p:tgtEl>
                                        <p:attrNameLst>
                                          <p:attrName>style.visibility</p:attrName>
                                        </p:attrNameLst>
                                      </p:cBhvr>
                                      <p:to>
                                        <p:strVal val="visible"/>
                                      </p:to>
                                    </p:set>
                                    <p:anim calcmode="lin" valueType="num">
                                      <p:cBhvr additive="base">
                                        <p:cTn id="7" dur="500" fill="hold"/>
                                        <p:tgtEl>
                                          <p:spTgt spid="180240"/>
                                        </p:tgtEl>
                                        <p:attrNameLst>
                                          <p:attrName>ppt_x</p:attrName>
                                        </p:attrNameLst>
                                      </p:cBhvr>
                                      <p:tavLst>
                                        <p:tav tm="0">
                                          <p:val>
                                            <p:strVal val="#ppt_x"/>
                                          </p:val>
                                        </p:tav>
                                        <p:tav tm="100000">
                                          <p:val>
                                            <p:strVal val="#ppt_x"/>
                                          </p:val>
                                        </p:tav>
                                      </p:tavLst>
                                    </p:anim>
                                    <p:anim calcmode="lin" valueType="num">
                                      <p:cBhvr additive="base">
                                        <p:cTn id="8" dur="500" fill="hold"/>
                                        <p:tgtEl>
                                          <p:spTgt spid="1802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4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2"/>
          <p:cNvSpPr>
            <a:spLocks noGrp="1" noChangeArrowheads="1"/>
          </p:cNvSpPr>
          <p:nvPr>
            <p:ph type="title" idx="4294967295"/>
          </p:nvPr>
        </p:nvSpPr>
        <p:spPr>
          <a:xfrm>
            <a:off x="685800" y="609600"/>
            <a:ext cx="7620000" cy="5257800"/>
          </a:xfrm>
          <a:effectLst>
            <a:outerShdw blurRad="38100" dist="107763" dir="2700000" algn="ctr" rotWithShape="0">
              <a:schemeClr val="tx2">
                <a:alpha val="99924"/>
              </a:schemeClr>
            </a:outerShdw>
          </a:effectLst>
        </p:spPr>
        <p:txBody>
          <a:bodyPr/>
          <a:lstStyle/>
          <a:p>
            <a:pPr eaLnBrk="1" hangingPunct="1">
              <a:defRPr/>
            </a:pPr>
            <a:r>
              <a:rPr lang="ar-JO" sz="9600" b="1" dirty="0">
                <a:solidFill>
                  <a:srgbClr val="FFCCFF"/>
                </a:solidFill>
                <a:latin typeface="Arial" panose="020B0604020202020204" pitchFamily="34" charset="0"/>
                <a:ea typeface="Osaka" charset="0"/>
                <a:cs typeface="Arial" panose="020B0604020202020204" pitchFamily="34" charset="0"/>
              </a:rPr>
              <a:t>نشاط</a:t>
            </a:r>
            <a:br>
              <a:rPr lang="ar-JO" sz="9600" b="1" dirty="0">
                <a:solidFill>
                  <a:srgbClr val="FFCCFF"/>
                </a:solidFill>
                <a:latin typeface="Arial" panose="020B0604020202020204" pitchFamily="34" charset="0"/>
                <a:ea typeface="Osaka" charset="0"/>
                <a:cs typeface="Arial" panose="020B0604020202020204" pitchFamily="34" charset="0"/>
              </a:rPr>
            </a:br>
            <a:r>
              <a:rPr lang="ar-JO" sz="9600" b="1" dirty="0">
                <a:solidFill>
                  <a:srgbClr val="FFCCFF"/>
                </a:solidFill>
                <a:latin typeface="Arial" panose="020B0604020202020204" pitchFamily="34" charset="0"/>
                <a:ea typeface="Osaka" charset="0"/>
                <a:cs typeface="Arial" panose="020B0604020202020204" pitchFamily="34" charset="0"/>
              </a:rPr>
              <a:t>ضد</a:t>
            </a:r>
            <a:br>
              <a:rPr lang="ar-JO" sz="9600" b="1" dirty="0">
                <a:solidFill>
                  <a:srgbClr val="FFCCFF"/>
                </a:solidFill>
                <a:latin typeface="Arial" panose="020B0604020202020204" pitchFamily="34" charset="0"/>
                <a:ea typeface="Osaka" charset="0"/>
                <a:cs typeface="Arial" panose="020B0604020202020204" pitchFamily="34" charset="0"/>
              </a:rPr>
            </a:br>
            <a:r>
              <a:rPr lang="ar-JO" sz="9600" b="1" dirty="0">
                <a:solidFill>
                  <a:srgbClr val="FFCCFF"/>
                </a:solidFill>
                <a:latin typeface="Arial" panose="020B0604020202020204" pitchFamily="34" charset="0"/>
                <a:ea typeface="Osaka" charset="0"/>
                <a:cs typeface="Arial" panose="020B0604020202020204" pitchFamily="34" charset="0"/>
              </a:rPr>
              <a:t>المسيح</a:t>
            </a:r>
            <a:endParaRPr lang="en-US" dirty="0">
              <a:latin typeface="Arial" panose="020B0604020202020204" pitchFamily="34" charset="0"/>
              <a:ea typeface="Osaka" charset="0"/>
              <a:cs typeface="Arial" panose="020B0604020202020204" pitchFamily="34" charset="0"/>
            </a:endParaRPr>
          </a:p>
        </p:txBody>
      </p:sp>
      <p:sp>
        <p:nvSpPr>
          <p:cNvPr id="481282" name="Text Box 4"/>
          <p:cNvSpPr txBox="1">
            <a:spLocks noChangeArrowheads="1"/>
          </p:cNvSpPr>
          <p:nvPr/>
        </p:nvSpPr>
        <p:spPr bwMode="auto">
          <a:xfrm>
            <a:off x="8520113" y="39688"/>
            <a:ext cx="52387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ea typeface="Osaka" charset="0"/>
                <a:cs typeface="Osaka" charset="0"/>
              </a:rPr>
              <a:t>79</a:t>
            </a:r>
            <a:endParaRPr lang="en-US">
              <a:solidFill>
                <a:srgbClr val="FFFFFF"/>
              </a:solidFill>
              <a:ea typeface="Osaka" charset="0"/>
              <a:cs typeface="Osaka"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8626"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pic>
        <p:nvPicPr>
          <p:cNvPr id="538627" name="Picture 2" descr="Rev 19 antichrist thrown in Lak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5164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6002" name="Rectangle 2"/>
          <p:cNvSpPr>
            <a:spLocks noGrp="1" noChangeArrowheads="1"/>
          </p:cNvSpPr>
          <p:nvPr>
            <p:ph type="ctrTitle"/>
          </p:nvPr>
        </p:nvSpPr>
        <p:spPr>
          <a:xfrm>
            <a:off x="5219700" y="3716338"/>
            <a:ext cx="3822700" cy="3117850"/>
          </a:xfrm>
          <a:effectLst>
            <a:outerShdw blurRad="63500" dist="35921" dir="2700000" algn="ctr" rotWithShape="0">
              <a:schemeClr val="tx2">
                <a:alpha val="74998"/>
              </a:schemeClr>
            </a:outerShdw>
          </a:effectLst>
        </p:spPr>
        <p:txBody>
          <a:bodyPr/>
          <a:lstStyle/>
          <a:p>
            <a:pPr>
              <a:defRPr/>
            </a:pPr>
            <a:r>
              <a:rPr lang="en-US" sz="3600" b="1" dirty="0">
                <a:latin typeface="Arial" charset="0"/>
                <a:ea typeface="ＭＳ Ｐゴシック" charset="0"/>
                <a:cs typeface="ＭＳ Ｐゴシック" charset="0"/>
              </a:rPr>
              <a:t>Beast &amp; False Prophet cast into lake of burning sulfur</a:t>
            </a:r>
            <a:br>
              <a:rPr lang="en-US" sz="3600" b="1" dirty="0">
                <a:latin typeface="Arial" charset="0"/>
                <a:ea typeface="ＭＳ Ｐゴシック" charset="0"/>
                <a:cs typeface="ＭＳ Ｐゴシック" charset="0"/>
              </a:rPr>
            </a:br>
            <a:r>
              <a:rPr lang="en-US" sz="3600" b="1" dirty="0">
                <a:latin typeface="Arial" charset="0"/>
                <a:ea typeface="ＭＳ Ｐゴシック" charset="0"/>
                <a:cs typeface="ＭＳ Ｐゴシック" charset="0"/>
              </a:rPr>
              <a:t>(19:20)</a:t>
            </a:r>
            <a:endParaRPr lang="en-US" sz="4000" dirty="0">
              <a:latin typeface="Times New Roman" charset="0"/>
              <a:ea typeface="ＭＳ Ｐゴシック" charset="0"/>
              <a:cs typeface="ＭＳ Ｐゴシック" charset="0"/>
            </a:endParaRPr>
          </a:p>
        </p:txBody>
      </p:sp>
      <p:pic>
        <p:nvPicPr>
          <p:cNvPr id="538629" name="Picture 1" descr="Rev 19.19 Beast 7 heads1.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306888" y="-26988"/>
            <a:ext cx="4873625" cy="3657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8630" name="Text Box 37"/>
          <p:cNvSpPr txBox="1">
            <a:spLocks noChangeArrowheads="1"/>
          </p:cNvSpPr>
          <p:nvPr/>
        </p:nvSpPr>
        <p:spPr bwMode="auto">
          <a:xfrm>
            <a:off x="8499475" y="65088"/>
            <a:ext cx="52387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80</a:t>
            </a:r>
          </a:p>
        </p:txBody>
      </p:sp>
    </p:spTree>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067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17638" y="876300"/>
            <a:ext cx="6311900" cy="590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0675" name="Rectangle 2"/>
          <p:cNvSpPr>
            <a:spLocks noGrp="1" noChangeArrowheads="1"/>
          </p:cNvSpPr>
          <p:nvPr>
            <p:ph type="title" idx="4294967295"/>
          </p:nvPr>
        </p:nvSpPr>
        <p:spPr>
          <a:xfrm>
            <a:off x="685800" y="76200"/>
            <a:ext cx="7772400" cy="838200"/>
          </a:xfrm>
        </p:spPr>
        <p:txBody>
          <a:bodyPr/>
          <a:lstStyle/>
          <a:p>
            <a:r>
              <a:rPr lang="ar-JO" dirty="0">
                <a:solidFill>
                  <a:srgbClr val="FFFFFF"/>
                </a:solidFill>
                <a:latin typeface="Arial" panose="020B0604020202020204" pitchFamily="34" charset="0"/>
                <a:ea typeface="ＭＳ Ｐゴシック" charset="0"/>
                <a:cs typeface="Arial" panose="020B0604020202020204" pitchFamily="34" charset="0"/>
              </a:rPr>
              <a:t>من هو ضد المسيح؟</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874"/>
            </a:gs>
            <a:gs pos="50000">
              <a:srgbClr val="6F79FB"/>
            </a:gs>
            <a:gs pos="100000">
              <a:srgbClr val="333874"/>
            </a:gs>
          </a:gsLst>
          <a:lin ang="0" scaled="1"/>
        </a:gradFill>
        <a:effectLst/>
      </p:bgPr>
    </p:bg>
    <p:spTree>
      <p:nvGrpSpPr>
        <p:cNvPr id="1" name=""/>
        <p:cNvGrpSpPr/>
        <p:nvPr/>
      </p:nvGrpSpPr>
      <p:grpSpPr>
        <a:xfrm>
          <a:off x="0" y="0"/>
          <a:ext cx="0" cy="0"/>
          <a:chOff x="0" y="0"/>
          <a:chExt cx="0" cy="0"/>
        </a:xfrm>
      </p:grpSpPr>
      <p:sp>
        <p:nvSpPr>
          <p:cNvPr id="542722" name="AutoShape 3"/>
          <p:cNvSpPr>
            <a:spLocks noChangeArrowheads="1"/>
          </p:cNvSpPr>
          <p:nvPr/>
        </p:nvSpPr>
        <p:spPr bwMode="auto">
          <a:xfrm>
            <a:off x="457200" y="152400"/>
            <a:ext cx="2895600" cy="2743200"/>
          </a:xfrm>
          <a:prstGeom prst="star32">
            <a:avLst>
              <a:gd name="adj" fmla="val 37500"/>
            </a:avLst>
          </a:prstGeom>
          <a:solidFill>
            <a:srgbClr val="FF0000"/>
          </a:solidFill>
          <a:ln w="9525">
            <a:solidFill>
              <a:schemeClr val="tx1"/>
            </a:solidFill>
            <a:miter lim="800000"/>
            <a:headEnd/>
            <a:tailEnd/>
          </a:ln>
        </p:spPr>
        <p:txBody>
          <a:bodyPr wrap="none" anchor="ctr"/>
          <a:lstStyle/>
          <a:p>
            <a:endParaRPr lang="en-US">
              <a:solidFill>
                <a:srgbClr val="000000"/>
              </a:solidFill>
            </a:endParaRPr>
          </a:p>
        </p:txBody>
      </p:sp>
      <p:sp>
        <p:nvSpPr>
          <p:cNvPr id="542723" name="Text Box 4"/>
          <p:cNvSpPr txBox="1">
            <a:spLocks noChangeArrowheads="1"/>
          </p:cNvSpPr>
          <p:nvPr/>
        </p:nvSpPr>
        <p:spPr bwMode="auto">
          <a:xfrm>
            <a:off x="666750" y="573088"/>
            <a:ext cx="2593975"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ar-JO" sz="3200" b="1" dirty="0">
                <a:solidFill>
                  <a:srgbClr val="FFFFFF"/>
                </a:solidFill>
                <a:latin typeface="Arial" panose="020B0604020202020204" pitchFamily="34" charset="0"/>
                <a:cs typeface="Arial" panose="020B0604020202020204" pitchFamily="34" charset="0"/>
              </a:rPr>
              <a:t>الكذب</a:t>
            </a:r>
          </a:p>
          <a:p>
            <a:pPr algn="ctr">
              <a:spcBef>
                <a:spcPct val="50000"/>
              </a:spcBef>
            </a:pPr>
            <a:r>
              <a:rPr lang="ar-JO" sz="3200" b="1" dirty="0">
                <a:solidFill>
                  <a:srgbClr val="FFFFFF"/>
                </a:solidFill>
                <a:latin typeface="Arial" panose="020B0604020202020204" pitchFamily="34" charset="0"/>
                <a:cs typeface="Arial" panose="020B0604020202020204" pitchFamily="34" charset="0"/>
              </a:rPr>
              <a:t>و</a:t>
            </a:r>
          </a:p>
          <a:p>
            <a:pPr algn="ctr">
              <a:spcBef>
                <a:spcPct val="50000"/>
              </a:spcBef>
            </a:pPr>
            <a:r>
              <a:rPr lang="ar-JO" sz="3200" b="1" dirty="0">
                <a:solidFill>
                  <a:srgbClr val="FFFFFF"/>
                </a:solidFill>
                <a:latin typeface="Arial" panose="020B0604020202020204" pitchFamily="34" charset="0"/>
                <a:cs typeface="Arial" panose="020B0604020202020204" pitchFamily="34" charset="0"/>
              </a:rPr>
              <a:t>التزييف</a:t>
            </a:r>
            <a:endParaRPr lang="en-US" sz="3600" b="1" dirty="0">
              <a:solidFill>
                <a:srgbClr val="000000"/>
              </a:solidFill>
              <a:latin typeface="Arial" panose="020B0604020202020204" pitchFamily="34" charset="0"/>
              <a:cs typeface="Arial" panose="020B0604020202020204" pitchFamily="34" charset="0"/>
            </a:endParaRPr>
          </a:p>
        </p:txBody>
      </p:sp>
      <p:sp>
        <p:nvSpPr>
          <p:cNvPr id="542724" name="Rectangle 5"/>
          <p:cNvSpPr>
            <a:spLocks noGrp="1" noChangeArrowheads="1"/>
          </p:cNvSpPr>
          <p:nvPr>
            <p:ph type="title" idx="4294967295"/>
          </p:nvPr>
        </p:nvSpPr>
        <p:spPr>
          <a:xfrm>
            <a:off x="17463" y="5257800"/>
            <a:ext cx="9163050" cy="1600200"/>
          </a:xfrm>
          <a:solidFill>
            <a:srgbClr val="FFFFFF"/>
          </a:solidFill>
        </p:spPr>
        <p:txBody>
          <a:bodyPr/>
          <a:lstStyle/>
          <a:p>
            <a:r>
              <a:rPr lang="ar-JO" b="1" dirty="0">
                <a:latin typeface="Arial" charset="0"/>
                <a:ea typeface="ＭＳ Ｐゴシック" charset="0"/>
                <a:cs typeface="Arial" charset="0"/>
              </a:rPr>
              <a:t>توضح الشرائح التالية كيف يقوم</a:t>
            </a:r>
            <a:br>
              <a:rPr lang="ar-JO" b="1" dirty="0">
                <a:latin typeface="Arial" charset="0"/>
                <a:ea typeface="ＭＳ Ｐゴシック" charset="0"/>
                <a:cs typeface="Arial" charset="0"/>
              </a:rPr>
            </a:br>
            <a:r>
              <a:rPr lang="ar-JO" b="1" dirty="0">
                <a:latin typeface="Arial" charset="0"/>
                <a:ea typeface="ＭＳ Ｐゴシック" charset="0"/>
                <a:cs typeface="Arial" charset="0"/>
              </a:rPr>
              <a:t>البعض "بروحنة" الوحش...</a:t>
            </a:r>
            <a:endParaRPr lang="en-US" b="1" dirty="0">
              <a:latin typeface="Arial" charset="0"/>
              <a:ea typeface="ＭＳ Ｐゴシック" charset="0"/>
              <a:cs typeface="Arial" charset="0"/>
            </a:endParaRPr>
          </a:p>
        </p:txBody>
      </p:sp>
      <p:sp>
        <p:nvSpPr>
          <p:cNvPr id="542725"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
        <p:nvSpPr>
          <p:cNvPr id="7" name="Text Box 2"/>
          <p:cNvSpPr txBox="1">
            <a:spLocks noChangeArrowheads="1"/>
          </p:cNvSpPr>
          <p:nvPr/>
        </p:nvSpPr>
        <p:spPr bwMode="auto">
          <a:xfrm rot="20396058">
            <a:off x="1655763" y="958850"/>
            <a:ext cx="7145337" cy="4616450"/>
          </a:xfrm>
          <a:prstGeom prst="rect">
            <a:avLst/>
          </a:prstGeom>
          <a:noFill/>
          <a:ln w="9525">
            <a:solidFill>
              <a:srgbClr val="FF0000"/>
            </a:solidFill>
            <a:miter lim="800000"/>
            <a:headEnd/>
            <a:tailEnd/>
          </a:ln>
          <a:effectLst>
            <a:outerShdw blurRad="63500" dist="38099" dir="2700000" algn="ctr" rotWithShape="0">
              <a:srgbClr val="FFFFFF">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sz="29400" b="1" dirty="0">
                <a:solidFill>
                  <a:srgbClr val="FFFFFF"/>
                </a:solidFill>
                <a:effectLst>
                  <a:outerShdw blurRad="38100" dist="38100" dir="2700000" algn="tl">
                    <a:srgbClr val="000000">
                      <a:alpha val="43137"/>
                    </a:srgbClr>
                  </a:outerShdw>
                </a:effectLst>
                <a:latin typeface="Matisse ITC" charset="0"/>
              </a:rPr>
              <a:t>666</a:t>
            </a:r>
            <a:endParaRPr lang="en-US" sz="3600" b="1" dirty="0">
              <a:solidFill>
                <a:srgbClr val="FFFFFF"/>
              </a:solidFill>
              <a:effectLst>
                <a:outerShdw blurRad="38100" dist="38100" dir="2700000" algn="tl">
                  <a:srgbClr val="000000">
                    <a:alpha val="43137"/>
                  </a:srgbClr>
                </a:outerShdw>
              </a:effectLst>
              <a:latin typeface="Times New Roman"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1" charset="0"/>
            </a:endParaRPr>
          </a:p>
        </p:txBody>
      </p:sp>
      <p:sp>
        <p:nvSpPr>
          <p:cNvPr id="544770" name="Rectangle 4"/>
          <p:cNvSpPr>
            <a:spLocks noGrp="1" noChangeArrowheads="1"/>
          </p:cNvSpPr>
          <p:nvPr>
            <p:ph type="title" idx="4294967295"/>
          </p:nvPr>
        </p:nvSpPr>
        <p:spPr>
          <a:xfrm>
            <a:off x="685800" y="533400"/>
            <a:ext cx="3505200" cy="923330"/>
          </a:xfrm>
        </p:spPr>
        <p:txBody>
          <a:bodyPr anchor="t">
            <a:spAutoFit/>
          </a:bodyPr>
          <a:lstStyle/>
          <a:p>
            <a:pPr algn="l">
              <a:spcBef>
                <a:spcPct val="50000"/>
              </a:spcBef>
            </a:pPr>
            <a:r>
              <a:rPr lang="ar-JO" sz="5400" b="1" dirty="0">
                <a:solidFill>
                  <a:srgbClr val="FF0000"/>
                </a:solidFill>
                <a:latin typeface="Arial" panose="020B0604020202020204" pitchFamily="34" charset="0"/>
                <a:ea typeface="ＭＳ Ｐゴシック" charset="0"/>
                <a:cs typeface="Arial" panose="020B0604020202020204" pitchFamily="34" charset="0"/>
              </a:rPr>
              <a:t>التنين!</a:t>
            </a:r>
            <a:endParaRPr lang="en-US" sz="5400" b="1" dirty="0">
              <a:solidFill>
                <a:srgbClr val="FF0000"/>
              </a:solidFill>
              <a:latin typeface="Arial" panose="020B0604020202020204" pitchFamily="34" charset="0"/>
              <a:ea typeface="ＭＳ Ｐゴシック" charset="0"/>
              <a:cs typeface="Arial" panose="020B0604020202020204" pitchFamily="34" charset="0"/>
            </a:endParaRPr>
          </a:p>
        </p:txBody>
      </p:sp>
      <p:sp>
        <p:nvSpPr>
          <p:cNvPr id="4" name="Text Box 2"/>
          <p:cNvSpPr txBox="1">
            <a:spLocks noChangeArrowheads="1"/>
          </p:cNvSpPr>
          <p:nvPr/>
        </p:nvSpPr>
        <p:spPr bwMode="auto">
          <a:xfrm>
            <a:off x="179388" y="4076700"/>
            <a:ext cx="7543800" cy="2308324"/>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ar-JO" sz="3600" b="1" dirty="0">
                <a:solidFill>
                  <a:srgbClr val="000000"/>
                </a:solidFill>
                <a:latin typeface="Calibri" panose="020F0502020204030204" pitchFamily="34" charset="0"/>
                <a:ea typeface="Calibri" panose="020F0502020204030204" pitchFamily="34" charset="0"/>
                <a:cs typeface="Calibri" panose="020F0502020204030204" pitchFamily="34" charset="0"/>
              </a:rPr>
              <a:t>الشيطان:</a:t>
            </a:r>
          </a:p>
          <a:p>
            <a:pPr algn="ctr"/>
            <a:r>
              <a:rPr lang="ar-JO" sz="3600" dirty="0">
                <a:solidFill>
                  <a:srgbClr val="000000"/>
                </a:solidFill>
                <a:latin typeface="Calibri" panose="020F0502020204030204" pitchFamily="34" charset="0"/>
                <a:ea typeface="Calibri" panose="020F0502020204030204" pitchFamily="34" charset="0"/>
                <a:cs typeface="Calibri" panose="020F0502020204030204" pitchFamily="34" charset="0"/>
              </a:rPr>
              <a:t>العدو اللدود لله، الذي يكره كل حق، وكل صلاح، وكل مخلوقات الله؛ الذي لو استطاع، لجعل من نفسه إلهًا!</a:t>
            </a:r>
          </a:p>
        </p:txBody>
      </p:sp>
      <p:graphicFrame>
        <p:nvGraphicFramePr>
          <p:cNvPr id="544772" name="Object 2"/>
          <p:cNvGraphicFramePr>
            <a:graphicFrameLocks noChangeAspect="1"/>
          </p:cNvGraphicFramePr>
          <p:nvPr/>
        </p:nvGraphicFramePr>
        <p:xfrm>
          <a:off x="3851275" y="115888"/>
          <a:ext cx="5105400" cy="4543425"/>
        </p:xfrm>
        <a:graphic>
          <a:graphicData uri="http://schemas.openxmlformats.org/presentationml/2006/ole">
            <mc:AlternateContent xmlns:mc="http://schemas.openxmlformats.org/markup-compatibility/2006">
              <mc:Choice xmlns:v="urn:schemas-microsoft-com:vml" Requires="v">
                <p:oleObj name="Clip" r:id="rId3" imgW="5613400" imgH="4991100" progId="">
                  <p:embed/>
                </p:oleObj>
              </mc:Choice>
              <mc:Fallback>
                <p:oleObj name="Clip" r:id="rId3" imgW="5613400" imgH="4991100" progId="">
                  <p:embed/>
                  <p:pic>
                    <p:nvPicPr>
                      <p:cNvPr id="54477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115888"/>
                        <a:ext cx="5105400" cy="454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44773"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1" charset="0"/>
            </a:endParaRPr>
          </a:p>
        </p:txBody>
      </p:sp>
      <p:sp>
        <p:nvSpPr>
          <p:cNvPr id="546818" name="Rectangle 1028"/>
          <p:cNvSpPr>
            <a:spLocks noGrp="1" noChangeArrowheads="1"/>
          </p:cNvSpPr>
          <p:nvPr>
            <p:ph type="title" idx="4294967295"/>
          </p:nvPr>
        </p:nvSpPr>
        <p:spPr>
          <a:xfrm>
            <a:off x="250825" y="3897313"/>
            <a:ext cx="4964113" cy="2123658"/>
          </a:xfrm>
        </p:spPr>
        <p:txBody>
          <a:bodyPr anchor="t">
            <a:spAutoFit/>
          </a:bodyPr>
          <a:lstStyle/>
          <a:p>
            <a:pPr>
              <a:spcBef>
                <a:spcPct val="50000"/>
              </a:spcBef>
            </a:pPr>
            <a:r>
              <a:rPr lang="ar-JO" sz="6600" dirty="0">
                <a:solidFill>
                  <a:srgbClr val="FF0000"/>
                </a:solidFill>
                <a:latin typeface="Calibri" panose="020F0502020204030204" pitchFamily="34" charset="0"/>
                <a:ea typeface="Calibri" panose="020F0502020204030204" pitchFamily="34" charset="0"/>
                <a:cs typeface="Calibri" panose="020F0502020204030204" pitchFamily="34" charset="0"/>
              </a:rPr>
              <a:t>الوحش</a:t>
            </a:r>
            <a:br>
              <a:rPr lang="ar-JO" sz="6600"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ar-JO" sz="6600" dirty="0">
                <a:solidFill>
                  <a:srgbClr val="FF0000"/>
                </a:solidFill>
                <a:latin typeface="Calibri" panose="020F0502020204030204" pitchFamily="34" charset="0"/>
                <a:ea typeface="Calibri" panose="020F0502020204030204" pitchFamily="34" charset="0"/>
                <a:cs typeface="Calibri" panose="020F0502020204030204" pitchFamily="34" charset="0"/>
              </a:rPr>
              <a:t>مروحنًا</a:t>
            </a:r>
            <a:endParaRPr lang="en-US" sz="6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546819" name="Picture 1026" descr="The Beast"/>
          <p:cNvPicPr>
            <a:picLocks noChangeAspect="1" noChangeArrowheads="1"/>
          </p:cNvPicPr>
          <p:nvPr/>
        </p:nvPicPr>
        <p:blipFill>
          <a:blip r:embed="rId3" cstate="screen">
            <a:extLst>
              <a:ext uri="{28A0092B-C50C-407E-A947-70E740481C1C}">
                <a14:useLocalDpi xmlns:a14="http://schemas.microsoft.com/office/drawing/2010/main"/>
              </a:ext>
            </a:extLst>
          </a:blip>
          <a:srcRect r="-2364"/>
          <a:stretch>
            <a:fillRect/>
          </a:stretch>
        </p:blipFill>
        <p:spPr bwMode="auto">
          <a:xfrm>
            <a:off x="5292725" y="2971800"/>
            <a:ext cx="3944938"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2"/>
          <p:cNvSpPr txBox="1">
            <a:spLocks noChangeArrowheads="1"/>
          </p:cNvSpPr>
          <p:nvPr/>
        </p:nvSpPr>
        <p:spPr bwMode="auto">
          <a:xfrm>
            <a:off x="787400" y="188913"/>
            <a:ext cx="7543800" cy="2862322"/>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ar-JO" sz="3600" b="1" dirty="0">
                <a:solidFill>
                  <a:srgbClr val="000000"/>
                </a:solidFill>
                <a:latin typeface="Calibri" panose="020F0502020204030204" pitchFamily="34" charset="0"/>
                <a:ea typeface="Calibri" panose="020F0502020204030204" pitchFamily="34" charset="0"/>
                <a:cs typeface="Calibri" panose="020F0502020204030204" pitchFamily="34" charset="0"/>
              </a:rPr>
              <a:t>الوحش:</a:t>
            </a:r>
          </a:p>
          <a:p>
            <a:pPr algn="ctr"/>
            <a:r>
              <a:rPr lang="ar-JO" sz="3600" dirty="0">
                <a:solidFill>
                  <a:srgbClr val="000000"/>
                </a:solidFill>
                <a:latin typeface="Calibri" panose="020F0502020204030204" pitchFamily="34" charset="0"/>
                <a:ea typeface="Calibri" panose="020F0502020204030204" pitchFamily="34" charset="0"/>
                <a:cs typeface="Calibri" panose="020F0502020204030204" pitchFamily="34" charset="0"/>
              </a:rPr>
              <a:t>الأنظمة السياسية في العالم. الذين يطالبون ويحققون العبادة والطاعة من الجميع ما عدا أولئك الذين ينتمون إلى الحَمَل. والنتيجة هي أخذ العالم إلى قوة الشيطان.</a:t>
            </a:r>
          </a:p>
        </p:txBody>
      </p:sp>
      <p:sp>
        <p:nvSpPr>
          <p:cNvPr id="546821"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1" charset="0"/>
            </a:endParaRPr>
          </a:p>
        </p:txBody>
      </p:sp>
      <p:sp>
        <p:nvSpPr>
          <p:cNvPr id="548866" name="Rectangle 5"/>
          <p:cNvSpPr>
            <a:spLocks noGrp="1" noChangeArrowheads="1"/>
          </p:cNvSpPr>
          <p:nvPr>
            <p:ph type="title" idx="4294967295"/>
          </p:nvPr>
        </p:nvSpPr>
        <p:spPr>
          <a:xfrm>
            <a:off x="5364163" y="4225925"/>
            <a:ext cx="3455987" cy="1938992"/>
          </a:xfrm>
        </p:spPr>
        <p:txBody>
          <a:bodyPr anchor="t">
            <a:spAutoFit/>
          </a:bodyPr>
          <a:lstStyle/>
          <a:p>
            <a:pPr algn="r" rtl="1">
              <a:spcBef>
                <a:spcPct val="50000"/>
              </a:spcBef>
            </a:pPr>
            <a:r>
              <a:rPr lang="ar-JO" sz="4000" b="1" dirty="0">
                <a:solidFill>
                  <a:schemeClr val="tx1"/>
                </a:solidFill>
                <a:latin typeface="Arial" panose="020B0604020202020204" pitchFamily="34" charset="0"/>
                <a:ea typeface="ＭＳ Ｐゴシック" charset="0"/>
                <a:cs typeface="Arial" panose="020B0604020202020204" pitchFamily="34" charset="0"/>
              </a:rPr>
              <a:t>النبي</a:t>
            </a:r>
            <a:br>
              <a:rPr lang="ar-JO" sz="4000" b="1" dirty="0">
                <a:solidFill>
                  <a:schemeClr val="tx1"/>
                </a:solidFill>
                <a:latin typeface="Arial" panose="020B0604020202020204" pitchFamily="34" charset="0"/>
                <a:ea typeface="ＭＳ Ｐゴシック" charset="0"/>
                <a:cs typeface="Arial" panose="020B0604020202020204" pitchFamily="34" charset="0"/>
              </a:rPr>
            </a:br>
            <a:r>
              <a:rPr lang="ar-JO" sz="4000" b="1" dirty="0">
                <a:solidFill>
                  <a:schemeClr val="tx1"/>
                </a:solidFill>
                <a:latin typeface="Arial" panose="020B0604020202020204" pitchFamily="34" charset="0"/>
                <a:ea typeface="ＭＳ Ｐゴシック" charset="0"/>
                <a:cs typeface="Arial" panose="020B0604020202020204" pitchFamily="34" charset="0"/>
              </a:rPr>
              <a:t>الكذّاب</a:t>
            </a:r>
            <a:br>
              <a:rPr lang="ar-JO" sz="4000" b="1" dirty="0">
                <a:solidFill>
                  <a:schemeClr val="tx1"/>
                </a:solidFill>
                <a:latin typeface="Arial" panose="020B0604020202020204" pitchFamily="34" charset="0"/>
                <a:ea typeface="ＭＳ Ｐゴシック" charset="0"/>
                <a:cs typeface="Arial" panose="020B0604020202020204" pitchFamily="34" charset="0"/>
              </a:rPr>
            </a:br>
            <a:r>
              <a:rPr lang="ar-JO" sz="4000" b="1" dirty="0">
                <a:solidFill>
                  <a:schemeClr val="tx1"/>
                </a:solidFill>
                <a:latin typeface="Arial" panose="020B0604020202020204" pitchFamily="34" charset="0"/>
                <a:ea typeface="ＭＳ Ｐゴシック" charset="0"/>
                <a:cs typeface="Arial" panose="020B0604020202020204" pitchFamily="34" charset="0"/>
              </a:rPr>
              <a:t>مروحنًا</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548867" name="Picture 3" descr="fALSE pROPH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9700" y="404813"/>
            <a:ext cx="35147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8868" name="Rectangle 4"/>
          <p:cNvSpPr>
            <a:spLocks noChangeArrowheads="1"/>
          </p:cNvSpPr>
          <p:nvPr/>
        </p:nvSpPr>
        <p:spPr bwMode="auto">
          <a:xfrm>
            <a:off x="228600" y="228600"/>
            <a:ext cx="8591550" cy="6248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ndParaRPr>
          </a:p>
        </p:txBody>
      </p:sp>
      <p:sp>
        <p:nvSpPr>
          <p:cNvPr id="548869" name="Text Box 2"/>
          <p:cNvSpPr txBox="1">
            <a:spLocks noChangeArrowheads="1"/>
          </p:cNvSpPr>
          <p:nvPr/>
        </p:nvSpPr>
        <p:spPr bwMode="auto">
          <a:xfrm>
            <a:off x="107950" y="981075"/>
            <a:ext cx="5040313" cy="4093428"/>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ar-SA" sz="3600" b="1" dirty="0">
                <a:solidFill>
                  <a:srgbClr val="000000"/>
                </a:solidFill>
                <a:latin typeface="Calibri" panose="020F0502020204030204" pitchFamily="34" charset="0"/>
                <a:cs typeface="Calibri" panose="020F0502020204030204" pitchFamily="34" charset="0"/>
              </a:rPr>
              <a:t>النبي الكذاب:</a:t>
            </a:r>
            <a:endParaRPr lang="ar-SA" sz="3600" dirty="0">
              <a:solidFill>
                <a:srgbClr val="000000"/>
              </a:solidFill>
              <a:latin typeface="Calibri" panose="020F0502020204030204" pitchFamily="34" charset="0"/>
              <a:cs typeface="Calibri" panose="020F0502020204030204" pitchFamily="34" charset="0"/>
            </a:endParaRPr>
          </a:p>
          <a:p>
            <a:pPr algn="ctr"/>
            <a:r>
              <a:rPr lang="ar-SA" sz="3600" dirty="0">
                <a:solidFill>
                  <a:srgbClr val="000000"/>
                </a:solidFill>
                <a:latin typeface="Calibri" panose="020F0502020204030204" pitchFamily="34" charset="0"/>
                <a:cs typeface="Calibri" panose="020F0502020204030204" pitchFamily="34" charset="0"/>
              </a:rPr>
              <a:t>هو كل أيديولوجية، أو دين و/أو تكنولوجيا تقود البشرية إلى الضلال من خلال مبادئ أو معجزات أو أعمال معقولية للغاية (لكنها مغلوطة). هدفه أن يجعل البشرية تعبد الوحش. </a:t>
            </a:r>
          </a:p>
        </p:txBody>
      </p:sp>
      <p:sp>
        <p:nvSpPr>
          <p:cNvPr id="548870"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pattFill prst="pct90">
          <a:fgClr>
            <a:srgbClr val="FF0000"/>
          </a:fgClr>
          <a:bgClr>
            <a:schemeClr val="tx2"/>
          </a:bgClr>
        </a:pattFill>
        <a:effectLst/>
      </p:bgPr>
    </p:bg>
    <p:spTree>
      <p:nvGrpSpPr>
        <p:cNvPr id="1" name=""/>
        <p:cNvGrpSpPr/>
        <p:nvPr/>
      </p:nvGrpSpPr>
      <p:grpSpPr>
        <a:xfrm>
          <a:off x="0" y="0"/>
          <a:ext cx="0" cy="0"/>
          <a:chOff x="0" y="0"/>
          <a:chExt cx="0" cy="0"/>
        </a:xfrm>
      </p:grpSpPr>
      <p:pic>
        <p:nvPicPr>
          <p:cNvPr id="5509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98588" y="2224088"/>
            <a:ext cx="6126162" cy="444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369888" y="339725"/>
            <a:ext cx="8532812" cy="1873250"/>
          </a:xfrm>
        </p:spPr>
        <p:txBody>
          <a:bodyPr/>
          <a:lstStyle/>
          <a:p>
            <a:pPr>
              <a:defRPr/>
            </a:pPr>
            <a:r>
              <a:rPr lang="ar-JO" sz="36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فَإِنَّهُ عَدَدُ إِنْسَانٍ، وَعَدَدُهُ:</a:t>
            </a:r>
            <a:br>
              <a:rPr lang="ar-JO" sz="36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br>
            <a:r>
              <a:rPr lang="ar-JO" sz="36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سِتُّمِئَةٍ وَسِتَّةٌ وَسِتُّونَ.</a:t>
            </a:r>
            <a:br>
              <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br>
            <a:r>
              <a:rPr lang="ar-JO" sz="3600" b="1" dirty="0">
                <a:solidFill>
                  <a:srgbClr val="FFFFFF"/>
                </a:solidFill>
                <a:effectLst>
                  <a:outerShdw blurRad="38100" dist="38100" dir="2700000" algn="tl">
                    <a:srgbClr val="000000">
                      <a:alpha val="43137"/>
                    </a:srgbClr>
                  </a:outerShdw>
                </a:effectLst>
                <a:latin typeface="Arial"/>
                <a:ea typeface="ＭＳ Ｐゴシック" charset="0"/>
                <a:cs typeface="Arial"/>
              </a:rPr>
              <a:t>(رؤيا 13: 18)</a:t>
            </a:r>
            <a:endPar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50916"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1" name="Picture 2" descr="Gematria Greek 6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577975"/>
            <a:ext cx="8610600" cy="390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62" name="Rectangle 3"/>
          <p:cNvSpPr>
            <a:spLocks noGrp="1" noChangeArrowheads="1"/>
          </p:cNvSpPr>
          <p:nvPr>
            <p:ph type="title" idx="4294967295"/>
          </p:nvPr>
        </p:nvSpPr>
        <p:spPr>
          <a:xfrm>
            <a:off x="685800" y="228600"/>
            <a:ext cx="7772400" cy="838200"/>
          </a:xfrm>
        </p:spPr>
        <p:txBody>
          <a:bodyPr/>
          <a:lstStyle/>
          <a:p>
            <a:pPr algn="ctr" eaLnBrk="1" hangingPunct="1"/>
            <a:r>
              <a:rPr kumimoji="0" lang="ar-JO" sz="2800" b="1" dirty="0">
                <a:latin typeface="Arial" panose="020B0604020202020204" pitchFamily="34" charset="0"/>
                <a:ea typeface="ＭＳ Ｐゴシック" charset="0"/>
                <a:cs typeface="Arial" panose="020B0604020202020204" pitchFamily="34" charset="0"/>
              </a:rPr>
              <a:t> </a:t>
            </a:r>
            <a:r>
              <a:rPr kumimoji="0" lang="ar-JO" sz="2400" b="1" dirty="0">
                <a:latin typeface="Arial" panose="020B0604020202020204" pitchFamily="34" charset="0"/>
                <a:ea typeface="ＭＳ Ｐゴシック" charset="0"/>
                <a:cs typeface="Arial" panose="020B0604020202020204" pitchFamily="34" charset="0"/>
              </a:rPr>
              <a:t>هي استبدال الأرقام بأحرف الأبجدية العبرية </a:t>
            </a:r>
            <a:r>
              <a:rPr kumimoji="0" lang="en-US" sz="2400" b="1" dirty="0">
                <a:latin typeface="Geneva" charset="0"/>
                <a:ea typeface="ＭＳ Ｐゴシック" charset="0"/>
                <a:cs typeface="ＭＳ Ｐゴシック" charset="0"/>
              </a:rPr>
              <a:t>Gematria in Greek</a:t>
            </a:r>
            <a:br>
              <a:rPr kumimoji="0" lang="en-US" sz="2800" dirty="0">
                <a:latin typeface="Geneva" charset="0"/>
                <a:ea typeface="ＭＳ Ｐゴシック" charset="0"/>
                <a:cs typeface="ＭＳ Ｐゴシック" charset="0"/>
              </a:rPr>
            </a:br>
            <a:endParaRPr kumimoji="0" lang="en-US" sz="2400" b="1" dirty="0">
              <a:latin typeface="Geneva" charset="0"/>
              <a:ea typeface="ＭＳ Ｐゴシック" charset="0"/>
              <a:cs typeface="ＭＳ Ｐゴシック" charset="0"/>
            </a:endParaRPr>
          </a:p>
        </p:txBody>
      </p:sp>
      <p:sp>
        <p:nvSpPr>
          <p:cNvPr id="552963" name="Text Box 4"/>
          <p:cNvSpPr txBox="1">
            <a:spLocks noChangeArrowheads="1"/>
          </p:cNvSpPr>
          <p:nvPr/>
        </p:nvSpPr>
        <p:spPr bwMode="auto">
          <a:xfrm>
            <a:off x="900113" y="912813"/>
            <a:ext cx="753586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ar-JO" b="1" dirty="0">
                <a:solidFill>
                  <a:srgbClr val="000000"/>
                </a:solidFill>
                <a:latin typeface="Calibri" panose="020F0502020204030204" pitchFamily="34" charset="0"/>
                <a:ea typeface="Calibri" panose="020F0502020204030204" pitchFamily="34" charset="0"/>
                <a:cs typeface="Calibri" panose="020F0502020204030204" pitchFamily="34" charset="0"/>
              </a:rPr>
              <a:t>استخدمت العبرية، واليونانية، واللاتينية الحروف كأرقام</a:t>
            </a:r>
            <a:endParaRPr lang="en-US"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552964" name="Text Box 5"/>
          <p:cNvSpPr txBox="1">
            <a:spLocks noChangeArrowheads="1"/>
          </p:cNvSpPr>
          <p:nvPr/>
        </p:nvSpPr>
        <p:spPr bwMode="auto">
          <a:xfrm>
            <a:off x="3560763" y="6402388"/>
            <a:ext cx="54467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latin typeface="Times New Roman" charset="0"/>
              </a:rPr>
              <a:t>http://religion-cults.com/antichrist/666.htm</a:t>
            </a:r>
          </a:p>
        </p:txBody>
      </p:sp>
      <p:sp>
        <p:nvSpPr>
          <p:cNvPr id="552965"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1" name="Rectangle 2"/>
          <p:cNvSpPr>
            <a:spLocks noGrp="1" noChangeArrowheads="1"/>
          </p:cNvSpPr>
          <p:nvPr>
            <p:ph type="title" idx="4294967295"/>
          </p:nvPr>
        </p:nvSpPr>
        <p:spPr>
          <a:xfrm>
            <a:off x="5292725" y="2133600"/>
            <a:ext cx="3352800" cy="1143000"/>
          </a:xfrm>
        </p:spPr>
        <p:txBody>
          <a:bodyPr/>
          <a:lstStyle/>
          <a:p>
            <a:pPr eaLnBrk="1" hangingPunct="1">
              <a:defRPr/>
            </a:pPr>
            <a:r>
              <a:rPr lang="ar-JO" sz="6000" b="1" dirty="0">
                <a:effectLst>
                  <a:glow rad="241300">
                    <a:srgbClr val="FFFFFF">
                      <a:alpha val="75000"/>
                    </a:srgbClr>
                  </a:glow>
                </a:effectLst>
                <a:latin typeface="Calibri" panose="020F0502020204030204" pitchFamily="34" charset="0"/>
                <a:ea typeface="Calibri" panose="020F0502020204030204" pitchFamily="34" charset="0"/>
                <a:cs typeface="Calibri" panose="020F0502020204030204" pitchFamily="34" charset="0"/>
              </a:rPr>
              <a:t>نيرون =</a:t>
            </a:r>
            <a:br>
              <a:rPr lang="ar-JO" sz="6000" b="1" dirty="0">
                <a:effectLst>
                  <a:glow rad="241300">
                    <a:srgbClr val="FFFFFF">
                      <a:alpha val="75000"/>
                    </a:srgbClr>
                  </a:glow>
                </a:effectLst>
                <a:latin typeface="Calibri" panose="020F0502020204030204" pitchFamily="34" charset="0"/>
                <a:ea typeface="Calibri" panose="020F0502020204030204" pitchFamily="34" charset="0"/>
                <a:cs typeface="Calibri" panose="020F0502020204030204" pitchFamily="34" charset="0"/>
              </a:rPr>
            </a:br>
            <a:r>
              <a:rPr lang="ar-JO" sz="6000" b="1" dirty="0">
                <a:effectLst>
                  <a:glow rad="241300">
                    <a:srgbClr val="FFFFFF">
                      <a:alpha val="75000"/>
                    </a:srgbClr>
                  </a:glow>
                </a:effectLst>
                <a:latin typeface="Calibri" panose="020F0502020204030204" pitchFamily="34" charset="0"/>
                <a:ea typeface="Calibri" panose="020F0502020204030204" pitchFamily="34" charset="0"/>
                <a:cs typeface="Calibri" panose="020F0502020204030204" pitchFamily="34" charset="0"/>
              </a:rPr>
              <a:t>666؟</a:t>
            </a:r>
            <a:endParaRPr lang="en-US" sz="6000" b="1" dirty="0">
              <a:effectLst>
                <a:glow rad="241300">
                  <a:srgbClr val="FFFFFF">
                    <a:alpha val="75000"/>
                  </a:srgbClr>
                </a:glow>
              </a:effectLst>
              <a:latin typeface="Calibri" panose="020F0502020204030204" pitchFamily="34" charset="0"/>
              <a:ea typeface="Calibri" panose="020F0502020204030204" pitchFamily="34" charset="0"/>
              <a:cs typeface="Calibri" panose="020F0502020204030204" pitchFamily="34" charset="0"/>
            </a:endParaRPr>
          </a:p>
        </p:txBody>
      </p:sp>
      <p:pic>
        <p:nvPicPr>
          <p:cNvPr id="555010" name="Picture 4"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1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803" name="Text Box 3"/>
          <p:cNvSpPr txBox="1">
            <a:spLocks noChangeArrowheads="1"/>
          </p:cNvSpPr>
          <p:nvPr/>
        </p:nvSpPr>
        <p:spPr bwMode="auto">
          <a:xfrm>
            <a:off x="3306768" y="6400800"/>
            <a:ext cx="585248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en-US" b="1" dirty="0">
                <a:solidFill>
                  <a:srgbClr val="000000"/>
                </a:solidFill>
                <a:effectLst>
                  <a:glow rad="241300">
                    <a:srgbClr val="FFFFFF">
                      <a:alpha val="75000"/>
                    </a:srgbClr>
                  </a:glow>
                </a:effectLst>
                <a:latin typeface="Times New Roman" charset="0"/>
              </a:rPr>
              <a:t>http://religion-</a:t>
            </a:r>
            <a:r>
              <a:rPr lang="en-US" b="1" dirty="0" err="1">
                <a:solidFill>
                  <a:srgbClr val="000000"/>
                </a:solidFill>
                <a:effectLst>
                  <a:glow rad="241300">
                    <a:srgbClr val="FFFFFF">
                      <a:alpha val="75000"/>
                    </a:srgbClr>
                  </a:glow>
                </a:effectLst>
                <a:latin typeface="Times New Roman" charset="0"/>
              </a:rPr>
              <a:t>cults.com</a:t>
            </a:r>
            <a:r>
              <a:rPr lang="en-US" b="1" dirty="0">
                <a:solidFill>
                  <a:srgbClr val="000000"/>
                </a:solidFill>
                <a:effectLst>
                  <a:glow rad="241300">
                    <a:srgbClr val="FFFFFF">
                      <a:alpha val="75000"/>
                    </a:srgbClr>
                  </a:glow>
                </a:effectLst>
                <a:latin typeface="Times New Roman" charset="0"/>
              </a:rPr>
              <a:t>/antichrist/666.htm</a:t>
            </a:r>
          </a:p>
        </p:txBody>
      </p:sp>
      <p:sp>
        <p:nvSpPr>
          <p:cNvPr id="555012"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7" name="Picture 71" descr="DSS"/>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12700" y="12700"/>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74218" name="Group 74"/>
          <p:cNvGraphicFramePr>
            <a:graphicFrameLocks noGrp="1"/>
          </p:cNvGraphicFramePr>
          <p:nvPr>
            <p:extLst>
              <p:ext uri="{D42A27DB-BD31-4B8C-83A1-F6EECF244321}">
                <p14:modId xmlns:p14="http://schemas.microsoft.com/office/powerpoint/2010/main" val="2162634286"/>
              </p:ext>
            </p:extLst>
          </p:nvPr>
        </p:nvGraphicFramePr>
        <p:xfrm>
          <a:off x="611188" y="1077913"/>
          <a:ext cx="6858000" cy="5230854"/>
        </p:xfrm>
        <a:graphic>
          <a:graphicData uri="http://schemas.openxmlformats.org/drawingml/2006/table">
            <a:tbl>
              <a:tblPr/>
              <a:tblGrid>
                <a:gridCol w="1714500">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1714500">
                  <a:extLst>
                    <a:ext uri="{9D8B030D-6E8A-4147-A177-3AD203B41FA5}">
                      <a16:colId xmlns:a16="http://schemas.microsoft.com/office/drawing/2014/main" val="20002"/>
                    </a:ext>
                  </a:extLst>
                </a:gridCol>
                <a:gridCol w="1714500">
                  <a:extLst>
                    <a:ext uri="{9D8B030D-6E8A-4147-A177-3AD203B41FA5}">
                      <a16:colId xmlns:a16="http://schemas.microsoft.com/office/drawing/2014/main" val="20003"/>
                    </a:ext>
                  </a:extLst>
                </a:gridCol>
              </a:tblGrid>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الإنجليزية</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اليونانية</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العبرية</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القيمة </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Alpha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أليف</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1</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بيث</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2</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C</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Gamma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جيمل</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3</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D</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Delta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دالث</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4</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Epsilon</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هي</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5</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F</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فاف</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6</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زاين</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7</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حيت</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8</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8"/>
                  </a:ext>
                </a:extLst>
              </a:tr>
            </a:tbl>
          </a:graphicData>
        </a:graphic>
      </p:graphicFrame>
      <p:sp>
        <p:nvSpPr>
          <p:cNvPr id="557110" name="Rectangle 66"/>
          <p:cNvSpPr>
            <a:spLocks noGrp="1" noChangeArrowheads="1"/>
          </p:cNvSpPr>
          <p:nvPr>
            <p:ph type="title" idx="4294967295"/>
          </p:nvPr>
        </p:nvSpPr>
        <p:spPr>
          <a:xfrm>
            <a:off x="604838" y="93663"/>
            <a:ext cx="7015162" cy="762000"/>
          </a:xfrm>
          <a:solidFill>
            <a:srgbClr val="000000"/>
          </a:solidFill>
        </p:spPr>
        <p:txBody>
          <a:bodyPr/>
          <a:lstStyle/>
          <a:p>
            <a:pPr eaLnBrk="1" hangingPunct="1"/>
            <a:r>
              <a:rPr kumimoji="0" lang="ar-JO" sz="2400" dirty="0">
                <a:solidFill>
                  <a:schemeClr val="bg1"/>
                </a:solidFill>
                <a:latin typeface="Arial" panose="020B0604020202020204" pitchFamily="34" charset="0"/>
                <a:ea typeface="ＭＳ Ｐゴシック" charset="0"/>
                <a:cs typeface="Arial" panose="020B0604020202020204" pitchFamily="34" charset="0"/>
              </a:rPr>
              <a:t>استخدام الأرقام بأحرف الأبجدية العبرية</a:t>
            </a:r>
            <a:r>
              <a:rPr kumimoji="0" lang="en-US" dirty="0">
                <a:solidFill>
                  <a:schemeClr val="bg1"/>
                </a:solidFill>
                <a:latin typeface="Helvetica" charset="0"/>
                <a:ea typeface="ＭＳ Ｐゴシック" charset="0"/>
                <a:cs typeface="ＭＳ Ｐゴシック" charset="0"/>
              </a:rPr>
              <a:t> </a:t>
            </a:r>
            <a:r>
              <a:rPr kumimoji="0" lang="en-US" sz="2000" dirty="0">
                <a:solidFill>
                  <a:schemeClr val="bg1"/>
                </a:solidFill>
                <a:latin typeface="Helvetica" charset="0"/>
                <a:ea typeface="ＭＳ Ｐゴシック" charset="0"/>
                <a:cs typeface="ＭＳ Ｐゴシック" charset="0"/>
              </a:rPr>
              <a:t>Gematria</a:t>
            </a:r>
          </a:p>
        </p:txBody>
      </p:sp>
      <p:sp>
        <p:nvSpPr>
          <p:cNvPr id="774212" name="WordArt 68"/>
          <p:cNvSpPr>
            <a:spLocks noChangeArrowheads="1" noChangeShapeType="1" noTextEdit="1"/>
          </p:cNvSpPr>
          <p:nvPr/>
        </p:nvSpPr>
        <p:spPr bwMode="auto">
          <a:xfrm>
            <a:off x="4932363" y="4005263"/>
            <a:ext cx="3911600" cy="2381250"/>
          </a:xfrm>
          <a:prstGeom prst="rect">
            <a:avLst/>
          </a:prstGeom>
        </p:spPr>
        <p:txBody>
          <a:bodyPr wrap="none" fromWordArt="1">
            <a:prstTxWarp prst="textSlantUp">
              <a:avLst>
                <a:gd name="adj" fmla="val 32056"/>
              </a:avLst>
            </a:prstTxWarp>
          </a:bodyPr>
          <a:lstStyle/>
          <a:p>
            <a:pPr algn="ctr"/>
            <a:r>
              <a:rPr lang="pl-PL" sz="3600" kern="10" spc="100" dirty="0">
                <a:ln w="9525">
                  <a:solidFill>
                    <a:srgbClr val="CC99FF"/>
                  </a:solidFill>
                  <a:round/>
                  <a:headEnd/>
                  <a:tailEnd type="none" w="lg" len="lg"/>
                </a:ln>
                <a:solidFill>
                  <a:srgbClr val="FFFFFF"/>
                </a:solidFill>
                <a:effectLst>
                  <a:outerShdw blurRad="63500" dist="53882" dir="2700000" algn="ctr" rotWithShape="0">
                    <a:srgbClr val="000000"/>
                  </a:outerShdw>
                </a:effectLst>
                <a:latin typeface="Impact"/>
                <a:ea typeface="Impact"/>
                <a:cs typeface="Impact"/>
              </a:rPr>
              <a:t>www = 666</a:t>
            </a:r>
            <a:endParaRPr lang="en-US" sz="3600" kern="10" spc="100" dirty="0">
              <a:ln w="9525">
                <a:solidFill>
                  <a:srgbClr val="CC99FF"/>
                </a:solidFill>
                <a:round/>
                <a:headEnd/>
                <a:tailEnd type="none" w="lg" len="lg"/>
              </a:ln>
              <a:solidFill>
                <a:srgbClr val="FFFFFF"/>
              </a:solidFill>
              <a:effectLst>
                <a:outerShdw blurRad="63500" dist="53882" dir="2700000" algn="ctr" rotWithShape="0">
                  <a:srgbClr val="000000"/>
                </a:outerShdw>
              </a:effectLst>
              <a:latin typeface="Impact"/>
              <a:ea typeface="Impact"/>
              <a:cs typeface="Impact"/>
            </a:endParaRPr>
          </a:p>
        </p:txBody>
      </p:sp>
      <p:sp>
        <p:nvSpPr>
          <p:cNvPr id="557112" name="Text Box 70"/>
          <p:cNvSpPr txBox="1">
            <a:spLocks noChangeArrowheads="1"/>
          </p:cNvSpPr>
          <p:nvPr/>
        </p:nvSpPr>
        <p:spPr bwMode="auto">
          <a:xfrm>
            <a:off x="3560763" y="6450013"/>
            <a:ext cx="5368925"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2000" b="1">
                <a:solidFill>
                  <a:srgbClr val="F3F1E4"/>
                </a:solidFill>
                <a:latin typeface="Arial" charset="0"/>
                <a:cs typeface="Arial" charset="0"/>
              </a:rPr>
              <a:t>http://religion-cults.com/antichrist/666.htm</a:t>
            </a:r>
          </a:p>
        </p:txBody>
      </p:sp>
      <p:sp>
        <p:nvSpPr>
          <p:cNvPr id="557113"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74212"/>
                                        </p:tgtEl>
                                        <p:attrNameLst>
                                          <p:attrName>style.visibility</p:attrName>
                                        </p:attrNameLst>
                                      </p:cBhvr>
                                      <p:to>
                                        <p:strVal val="visible"/>
                                      </p:to>
                                    </p:set>
                                    <p:animEffect transition="in" filter="wipe(down)">
                                      <p:cBhvr>
                                        <p:cTn id="7" dur="580">
                                          <p:stCondLst>
                                            <p:cond delay="0"/>
                                          </p:stCondLst>
                                        </p:cTn>
                                        <p:tgtEl>
                                          <p:spTgt spid="774212"/>
                                        </p:tgtEl>
                                      </p:cBhvr>
                                    </p:animEffect>
                                    <p:anim calcmode="lin" valueType="num">
                                      <p:cBhvr>
                                        <p:cTn id="8" dur="1822" tmFilter="0,0; 0.14,0.36; 0.43,0.73; 0.71,0.91; 1.0,1.0">
                                          <p:stCondLst>
                                            <p:cond delay="0"/>
                                          </p:stCondLst>
                                        </p:cTn>
                                        <p:tgtEl>
                                          <p:spTgt spid="7742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742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742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742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74212"/>
                                        </p:tgtEl>
                                        <p:attrNameLst>
                                          <p:attrName>ppt_y</p:attrName>
                                        </p:attrNameLst>
                                      </p:cBhvr>
                                      <p:tavLst>
                                        <p:tav tm="0" fmla="#ppt_y-sin(pi*$)/81">
                                          <p:val>
                                            <p:fltVal val="0"/>
                                          </p:val>
                                        </p:tav>
                                        <p:tav tm="100000">
                                          <p:val>
                                            <p:fltVal val="1"/>
                                          </p:val>
                                        </p:tav>
                                      </p:tavLst>
                                    </p:anim>
                                    <p:animScale>
                                      <p:cBhvr>
                                        <p:cTn id="13" dur="26">
                                          <p:stCondLst>
                                            <p:cond delay="650"/>
                                          </p:stCondLst>
                                        </p:cTn>
                                        <p:tgtEl>
                                          <p:spTgt spid="774212"/>
                                        </p:tgtEl>
                                      </p:cBhvr>
                                      <p:to x="100000" y="60000"/>
                                    </p:animScale>
                                    <p:animScale>
                                      <p:cBhvr>
                                        <p:cTn id="14" dur="166" decel="50000">
                                          <p:stCondLst>
                                            <p:cond delay="676"/>
                                          </p:stCondLst>
                                        </p:cTn>
                                        <p:tgtEl>
                                          <p:spTgt spid="774212"/>
                                        </p:tgtEl>
                                      </p:cBhvr>
                                      <p:to x="100000" y="100000"/>
                                    </p:animScale>
                                    <p:animScale>
                                      <p:cBhvr>
                                        <p:cTn id="15" dur="26">
                                          <p:stCondLst>
                                            <p:cond delay="1312"/>
                                          </p:stCondLst>
                                        </p:cTn>
                                        <p:tgtEl>
                                          <p:spTgt spid="774212"/>
                                        </p:tgtEl>
                                      </p:cBhvr>
                                      <p:to x="100000" y="80000"/>
                                    </p:animScale>
                                    <p:animScale>
                                      <p:cBhvr>
                                        <p:cTn id="16" dur="166" decel="50000">
                                          <p:stCondLst>
                                            <p:cond delay="1338"/>
                                          </p:stCondLst>
                                        </p:cTn>
                                        <p:tgtEl>
                                          <p:spTgt spid="774212"/>
                                        </p:tgtEl>
                                      </p:cBhvr>
                                      <p:to x="100000" y="100000"/>
                                    </p:animScale>
                                    <p:animScale>
                                      <p:cBhvr>
                                        <p:cTn id="17" dur="26">
                                          <p:stCondLst>
                                            <p:cond delay="1642"/>
                                          </p:stCondLst>
                                        </p:cTn>
                                        <p:tgtEl>
                                          <p:spTgt spid="774212"/>
                                        </p:tgtEl>
                                      </p:cBhvr>
                                      <p:to x="100000" y="90000"/>
                                    </p:animScale>
                                    <p:animScale>
                                      <p:cBhvr>
                                        <p:cTn id="18" dur="166" decel="50000">
                                          <p:stCondLst>
                                            <p:cond delay="1668"/>
                                          </p:stCondLst>
                                        </p:cTn>
                                        <p:tgtEl>
                                          <p:spTgt spid="774212"/>
                                        </p:tgtEl>
                                      </p:cBhvr>
                                      <p:to x="100000" y="100000"/>
                                    </p:animScale>
                                    <p:animScale>
                                      <p:cBhvr>
                                        <p:cTn id="19" dur="26">
                                          <p:stCondLst>
                                            <p:cond delay="1808"/>
                                          </p:stCondLst>
                                        </p:cTn>
                                        <p:tgtEl>
                                          <p:spTgt spid="774212"/>
                                        </p:tgtEl>
                                      </p:cBhvr>
                                      <p:to x="100000" y="95000"/>
                                    </p:animScale>
                                    <p:animScale>
                                      <p:cBhvr>
                                        <p:cTn id="20" dur="166" decel="50000">
                                          <p:stCondLst>
                                            <p:cond delay="1834"/>
                                          </p:stCondLst>
                                        </p:cTn>
                                        <p:tgtEl>
                                          <p:spTgt spid="7742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2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3.2 Leopar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080000" cy="3390900"/>
          </a:xfrm>
          <a:prstGeom prst="rect">
            <a:avLst/>
          </a:prstGeom>
        </p:spPr>
      </p:pic>
      <p:sp>
        <p:nvSpPr>
          <p:cNvPr id="363522" name="Rectangle 2"/>
          <p:cNvSpPr>
            <a:spLocks noGrp="1" noChangeArrowheads="1"/>
          </p:cNvSpPr>
          <p:nvPr>
            <p:ph type="ctrTitle"/>
          </p:nvPr>
        </p:nvSpPr>
        <p:spPr>
          <a:xfrm>
            <a:off x="0" y="38318"/>
            <a:ext cx="3668998" cy="707886"/>
          </a:xfrm>
          <a:noFill/>
          <a:ln>
            <a:noFill/>
          </a:ln>
        </p:spPr>
        <p:txBody>
          <a:bodyPr vert="horz" wrap="square" lIns="91440" tIns="45720" rIns="91440" bIns="45720" numCol="1" anchor="ctr" anchorCtr="0" compatLnSpc="1">
            <a:prstTxWarp prst="textNoShape">
              <a:avLst/>
            </a:prstTxWarp>
            <a:spAutoFit/>
          </a:bodyPr>
          <a:lstStyle/>
          <a:p>
            <a:r>
              <a:rPr lang="ar-SA" sz="4000" b="1" kern="1200" dirty="0">
                <a:solidFill>
                  <a:srgbClr val="FFFFFF"/>
                </a:solidFill>
                <a:effectLst>
                  <a:glow rad="292100">
                    <a:srgbClr val="000000">
                      <a:alpha val="75000"/>
                    </a:srgbClr>
                  </a:glow>
                </a:effectLst>
                <a:ea typeface="ＭＳ Ｐゴシック" charset="0"/>
              </a:rPr>
              <a:t>الْوَحْش</a:t>
            </a:r>
            <a:endParaRPr lang="en-US" sz="4000" b="1" kern="1200" dirty="0">
              <a:solidFill>
                <a:srgbClr val="FFFFFF"/>
              </a:solidFill>
              <a:effectLst>
                <a:glow rad="292100">
                  <a:srgbClr val="000000">
                    <a:alpha val="75000"/>
                  </a:srgbClr>
                </a:glow>
              </a:effectLst>
              <a:ea typeface="ＭＳ Ｐゴシック" charset="0"/>
            </a:endParaRPr>
          </a:p>
        </p:txBody>
      </p:sp>
      <p:sp>
        <p:nvSpPr>
          <p:cNvPr id="7" name="Text Box 19"/>
          <p:cNvSpPr txBox="1">
            <a:spLocks noChangeArrowheads="1"/>
          </p:cNvSpPr>
          <p:nvPr/>
        </p:nvSpPr>
        <p:spPr bwMode="auto">
          <a:xfrm>
            <a:off x="8436279" y="12452"/>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5" name="Picture 4" descr="REv 13 beast.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28456" y="-1"/>
            <a:ext cx="5415544" cy="4157679"/>
          </a:xfrm>
          <a:prstGeom prst="rect">
            <a:avLst/>
          </a:prstGeom>
        </p:spPr>
      </p:pic>
      <p:sp>
        <p:nvSpPr>
          <p:cNvPr id="8" name="Rectangle 2">
            <a:extLst>
              <a:ext uri="{FF2B5EF4-FFF2-40B4-BE49-F238E27FC236}">
                <a16:creationId xmlns:a16="http://schemas.microsoft.com/office/drawing/2014/main" id="{7189E89E-B270-B442-B9B4-FA68550E8D5C}"/>
              </a:ext>
            </a:extLst>
          </p:cNvPr>
          <p:cNvSpPr>
            <a:spLocks noChangeArrowheads="1"/>
          </p:cNvSpPr>
          <p:nvPr/>
        </p:nvSpPr>
        <p:spPr bwMode="auto">
          <a:xfrm>
            <a:off x="0" y="4294158"/>
            <a:ext cx="9144000" cy="2554545"/>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glow rad="292100">
                    <a:srgbClr val="000000">
                      <a:alpha val="75000"/>
                    </a:srgbClr>
                  </a:glow>
                </a:effectLst>
                <a:uLnTx/>
                <a:uFillTx/>
                <a:latin typeface="Arial"/>
                <a:ea typeface="ＭＳ Ｐゴシック" charset="0"/>
                <a:cs typeface="Arial"/>
              </a:rPr>
              <a:t>رؤيا ١٣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glow rad="292100">
                    <a:srgbClr val="000000">
                      <a:alpha val="75000"/>
                    </a:srgbClr>
                  </a:glow>
                </a:effectLst>
                <a:uLnTx/>
                <a:uFillTx/>
                <a:latin typeface="Arial"/>
                <a:ea typeface="ＭＳ Ｐゴシック" charset="0"/>
                <a:cs typeface="Arial"/>
              </a:rPr>
              <a:t>١ ثُمَّ وَقَفْتُ عَلَى رَمْلِ الْبَحْرِ، فَرَأَيْتُ وَحْشاً طَالِعاً مِنَ الْبَحْرِ لَهُ سَبْعَةُ رُؤُوسٍ وَعَشَرَةُ قُرُونٍ، وَعَلَى قُرُونِهِ عَشَرَةُ تِيجَانٍ، وَعَلَى رُؤُوسِهِ اسْمُ تَجْدِيفٍ. ٢ وَالْوَحْشُ الَّذِي رَأَيْتُهُ كَانَ شِبْهَ نَمِرٍ، وَقَوَائِمُهُ كَقَوَائِمِ دُبٍّ، وَفَمُهُ كَفَمِ أَسَدٍ. وَأَعْطَاهُ التِّنِّينُ قُدْرَتَهُ وَعَرْشَهُ وَسُلْطَاناً عَظِيماً.</a:t>
            </a:r>
          </a:p>
        </p:txBody>
      </p:sp>
    </p:spTree>
    <p:extLst>
      <p:ext uri="{BB962C8B-B14F-4D97-AF65-F5344CB8AC3E}">
        <p14:creationId xmlns:p14="http://schemas.microsoft.com/office/powerpoint/2010/main" val="339050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0" y="44450"/>
            <a:ext cx="5651500" cy="863600"/>
          </a:xfrm>
          <a:effectLst>
            <a:outerShdw blurRad="50800" dist="25399" dir="16200000" algn="ctr" rotWithShape="0">
              <a:srgbClr val="FFFFFF">
                <a:alpha val="75000"/>
              </a:srgbClr>
            </a:outerShdw>
          </a:effectLst>
        </p:spPr>
        <p:txBody>
          <a:bodyPr/>
          <a:lstStyle/>
          <a:p>
            <a:pPr algn="ctr" eaLnBrk="1" hangingPunct="1">
              <a:defRPr/>
            </a:pPr>
            <a:r>
              <a:rPr lang="ar-JO" sz="4000" dirty="0">
                <a:latin typeface="Arial" panose="020B0604020202020204" pitchFamily="34" charset="0"/>
                <a:cs typeface="Arial" panose="020B0604020202020204" pitchFamily="34" charset="0"/>
              </a:rPr>
              <a:t>باللغة الإنجليزية</a:t>
            </a:r>
            <a:r>
              <a:rPr lang="en-US" sz="4000" dirty="0"/>
              <a:t> Gematria</a:t>
            </a:r>
          </a:p>
        </p:txBody>
      </p:sp>
      <p:sp>
        <p:nvSpPr>
          <p:cNvPr id="928771" name="Rectangle 3"/>
          <p:cNvSpPr>
            <a:spLocks noGrp="1" noChangeArrowheads="1"/>
          </p:cNvSpPr>
          <p:nvPr>
            <p:ph type="subTitle" idx="1"/>
          </p:nvPr>
        </p:nvSpPr>
        <p:spPr>
          <a:xfrm>
            <a:off x="4419600" y="6324600"/>
            <a:ext cx="4419600" cy="533400"/>
          </a:xfrm>
          <a:effectLst>
            <a:outerShdw blurRad="63500" dist="25399" dir="16200000" algn="ctr" rotWithShape="0">
              <a:srgbClr val="FFFFFF">
                <a:alpha val="75000"/>
              </a:srgbClr>
            </a:outerShdw>
          </a:effectLst>
        </p:spPr>
        <p:txBody>
          <a:bodyPr/>
          <a:lstStyle/>
          <a:p>
            <a:pPr algn="ctr" eaLnBrk="1" hangingPunct="1">
              <a:buFont typeface="Wingdings" pitchFamily="21" charset="2"/>
              <a:buNone/>
              <a:defRPr/>
            </a:pPr>
            <a:r>
              <a:rPr lang="ar-JO" dirty="0">
                <a:latin typeface="Arial" panose="020B0604020202020204" pitchFamily="34" charset="0"/>
                <a:cs typeface="Arial" panose="020B0604020202020204" pitchFamily="34" charset="0"/>
              </a:rPr>
              <a:t>كيسنجر</a:t>
            </a:r>
            <a:r>
              <a:rPr lang="en-US" dirty="0"/>
              <a:t> = </a:t>
            </a:r>
            <a:r>
              <a:rPr lang="ar-JO" dirty="0"/>
              <a:t>ض</a:t>
            </a:r>
            <a:r>
              <a:rPr lang="ar-JO" dirty="0">
                <a:latin typeface="Arial" panose="020B0604020202020204" pitchFamily="34" charset="0"/>
                <a:cs typeface="Arial" panose="020B0604020202020204" pitchFamily="34" charset="0"/>
              </a:rPr>
              <a:t>ضد المسيح!</a:t>
            </a:r>
            <a:endParaRPr lang="en-US" dirty="0"/>
          </a:p>
        </p:txBody>
      </p:sp>
      <p:graphicFrame>
        <p:nvGraphicFramePr>
          <p:cNvPr id="928838" name="Group 70"/>
          <p:cNvGraphicFramePr>
            <a:graphicFrameLocks noGrp="1"/>
          </p:cNvGraphicFramePr>
          <p:nvPr/>
        </p:nvGraphicFramePr>
        <p:xfrm>
          <a:off x="152400" y="990600"/>
          <a:ext cx="1600200" cy="4649824"/>
        </p:xfrm>
        <a:graphic>
          <a:graphicData uri="http://schemas.openxmlformats.org/drawingml/2006/table">
            <a:tbl>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A</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B</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C</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D</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24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E</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30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F</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36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G</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42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H</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48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839" name="Group 71"/>
          <p:cNvGraphicFramePr>
            <a:graphicFrameLocks noGrp="1"/>
          </p:cNvGraphicFramePr>
          <p:nvPr/>
        </p:nvGraphicFramePr>
        <p:xfrm>
          <a:off x="1828800" y="1003300"/>
          <a:ext cx="1600200" cy="4649824"/>
        </p:xfrm>
        <a:graphic>
          <a:graphicData uri="http://schemas.openxmlformats.org/drawingml/2006/table">
            <a:tbl>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I</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54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J</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K</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L</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72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M</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78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N</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84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O</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90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P</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96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868" name="Group 100"/>
          <p:cNvGraphicFramePr>
            <a:graphicFrameLocks noGrp="1"/>
          </p:cNvGraphicFramePr>
          <p:nvPr/>
        </p:nvGraphicFramePr>
        <p:xfrm>
          <a:off x="3505200" y="990600"/>
          <a:ext cx="2003426" cy="4649824"/>
        </p:xfrm>
        <a:graphic>
          <a:graphicData uri="http://schemas.openxmlformats.org/drawingml/2006/table">
            <a:tbl>
              <a:tblPr/>
              <a:tblGrid>
                <a:gridCol w="1001713">
                  <a:extLst>
                    <a:ext uri="{9D8B030D-6E8A-4147-A177-3AD203B41FA5}">
                      <a16:colId xmlns:a16="http://schemas.microsoft.com/office/drawing/2014/main" val="20000"/>
                    </a:ext>
                  </a:extLst>
                </a:gridCol>
                <a:gridCol w="1001713">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Q</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102</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R</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108</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S</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114</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T</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120</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U</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126</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V</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132</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W</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138</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X</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144</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966" name="Group 198"/>
          <p:cNvGraphicFramePr>
            <a:graphicFrameLocks noGrp="1"/>
          </p:cNvGraphicFramePr>
          <p:nvPr/>
        </p:nvGraphicFramePr>
        <p:xfrm>
          <a:off x="6149975" y="381000"/>
          <a:ext cx="1878013" cy="5813430"/>
        </p:xfrm>
        <a:graphic>
          <a:graphicData uri="http://schemas.openxmlformats.org/drawingml/2006/table">
            <a:tbl>
              <a:tblPr/>
              <a:tblGrid>
                <a:gridCol w="944629">
                  <a:extLst>
                    <a:ext uri="{9D8B030D-6E8A-4147-A177-3AD203B41FA5}">
                      <a16:colId xmlns:a16="http://schemas.microsoft.com/office/drawing/2014/main" val="20000"/>
                    </a:ext>
                  </a:extLst>
                </a:gridCol>
                <a:gridCol w="933384">
                  <a:extLst>
                    <a:ext uri="{9D8B030D-6E8A-4147-A177-3AD203B41FA5}">
                      <a16:colId xmlns:a16="http://schemas.microsoft.com/office/drawing/2014/main" val="20001"/>
                    </a:ext>
                  </a:extLst>
                </a:gridCol>
              </a:tblGrid>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K</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66</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0"/>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54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1"/>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114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2"/>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114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3"/>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54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4"/>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N</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84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5"/>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42</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6"/>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30</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7"/>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R</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sng" strike="noStrike" cap="none" normalizeH="0" baseline="0" dirty="0">
                          <a:ln>
                            <a:noFill/>
                          </a:ln>
                          <a:solidFill>
                            <a:schemeClr val="bg1"/>
                          </a:solidFill>
                          <a:effectLst/>
                          <a:latin typeface="Arial"/>
                          <a:ea typeface="ＭＳ Ｐゴシック" pitchFamily="21" charset="-128"/>
                          <a:cs typeface="Arial"/>
                        </a:rPr>
                        <a:t>108</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8"/>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666</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559229"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28966"/>
                                        </p:tgtEl>
                                        <p:attrNameLst>
                                          <p:attrName>style.visibility</p:attrName>
                                        </p:attrNameLst>
                                      </p:cBhvr>
                                      <p:to>
                                        <p:strVal val="visible"/>
                                      </p:to>
                                    </p:set>
                                    <p:animEffect transition="in" filter="wipe(up)">
                                      <p:cBhvr>
                                        <p:cTn id="7" dur="3000"/>
                                        <p:tgtEl>
                                          <p:spTgt spid="928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928771">
                                            <p:txEl>
                                              <p:pRg st="0" end="0"/>
                                            </p:txEl>
                                          </p:spTgt>
                                        </p:tgtEl>
                                        <p:attrNameLst>
                                          <p:attrName>style.visibility</p:attrName>
                                        </p:attrNameLst>
                                      </p:cBhvr>
                                      <p:to>
                                        <p:strVal val="visible"/>
                                      </p:to>
                                    </p:set>
                                    <p:anim calcmode="discrete" valueType="clr">
                                      <p:cBhvr override="childStyle">
                                        <p:cTn id="12" dur="80"/>
                                        <p:tgtEl>
                                          <p:spTgt spid="9287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28771">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9287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1"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ctrTitle"/>
          </p:nvPr>
        </p:nvSpPr>
        <p:spPr>
          <a:xfrm>
            <a:off x="685800" y="152400"/>
            <a:ext cx="7772400" cy="1371600"/>
          </a:xfrm>
        </p:spPr>
        <p:txBody>
          <a:bodyPr/>
          <a:lstStyle/>
          <a:p>
            <a:pPr eaLnBrk="1" hangingPunct="1">
              <a:defRPr/>
            </a:pPr>
            <a:r>
              <a:rPr lang="ar-JO" dirty="0">
                <a:solidFill>
                  <a:srgbClr val="FF9A9A"/>
                </a:solidFill>
                <a:latin typeface="Arial" panose="020B0604020202020204" pitchFamily="34" charset="0"/>
                <a:ea typeface="ＭＳ Ｐゴシック" charset="0"/>
                <a:cs typeface="Arial" panose="020B0604020202020204" pitchFamily="34" charset="0"/>
              </a:rPr>
              <a:t>رمز المنتج العالمي </a:t>
            </a:r>
            <a:r>
              <a:rPr lang="en-US" dirty="0">
                <a:solidFill>
                  <a:srgbClr val="FF9A9A"/>
                </a:solidFill>
                <a:latin typeface="Arial" panose="020B0604020202020204" pitchFamily="34" charset="0"/>
                <a:ea typeface="ＭＳ Ｐゴシック" charset="0"/>
                <a:cs typeface="Arial" panose="020B0604020202020204" pitchFamily="34" charset="0"/>
              </a:rPr>
              <a:t> </a:t>
            </a:r>
            <a:r>
              <a:rPr lang="en-US" sz="4000" dirty="0">
                <a:solidFill>
                  <a:srgbClr val="FF9A9A"/>
                </a:solidFill>
                <a:latin typeface="Arial" panose="020B0604020202020204" pitchFamily="34" charset="0"/>
                <a:ea typeface="ＭＳ Ｐゴシック" charset="0"/>
                <a:cs typeface="Arial" panose="020B0604020202020204" pitchFamily="34" charset="0"/>
              </a:rPr>
              <a:t>UPC</a:t>
            </a:r>
            <a:endParaRPr lang="en-US" sz="4000" dirty="0">
              <a:latin typeface="Arial" panose="020B0604020202020204" pitchFamily="34" charset="0"/>
              <a:ea typeface="ＭＳ Ｐゴシック" charset="0"/>
              <a:cs typeface="Arial" panose="020B0604020202020204" pitchFamily="34" charset="0"/>
            </a:endParaRPr>
          </a:p>
        </p:txBody>
      </p:sp>
      <p:pic>
        <p:nvPicPr>
          <p:cNvPr id="56115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266825"/>
            <a:ext cx="5181600" cy="367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561155" name="Text Box 5"/>
          <p:cNvSpPr txBox="1">
            <a:spLocks noChangeArrowheads="1"/>
          </p:cNvSpPr>
          <p:nvPr/>
        </p:nvSpPr>
        <p:spPr bwMode="auto">
          <a:xfrm>
            <a:off x="3505200" y="6400800"/>
            <a:ext cx="5638800"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spcBef>
                <a:spcPct val="50000"/>
              </a:spcBef>
            </a:pPr>
            <a:r>
              <a:rPr lang="en-US" sz="2000">
                <a:solidFill>
                  <a:srgbClr val="CCCCFF"/>
                </a:solidFill>
                <a:latin typeface="Arial" charset="0"/>
                <a:cs typeface="Arial" charset="0"/>
              </a:rPr>
              <a:t>http://religion-cults.com/antichrist/mark.htm</a:t>
            </a:r>
          </a:p>
        </p:txBody>
      </p:sp>
      <p:sp>
        <p:nvSpPr>
          <p:cNvPr id="890887" name="Rectangle 7"/>
          <p:cNvSpPr>
            <a:spLocks noChangeArrowheads="1"/>
          </p:cNvSpPr>
          <p:nvPr/>
        </p:nvSpPr>
        <p:spPr bwMode="auto">
          <a:xfrm>
            <a:off x="330200" y="5300663"/>
            <a:ext cx="8634413" cy="1066800"/>
          </a:xfrm>
          <a:prstGeom prst="rect">
            <a:avLst/>
          </a:prstGeom>
          <a:noFill/>
          <a:ln w="9525">
            <a:noFill/>
            <a:miter lim="800000"/>
            <a:headEnd/>
            <a:tailEnd/>
          </a:ln>
          <a:effectLst>
            <a:outerShdw blurRad="63500" algn="ctr" rotWithShape="0">
              <a:srgbClr val="000000">
                <a:alpha val="75000"/>
              </a:srgbClr>
            </a:outerShdw>
          </a:effectLst>
        </p:spPr>
        <p:txBody>
          <a:bodyPr anchor="b"/>
          <a:lstStyle/>
          <a:p>
            <a:pPr algn="ctr" eaLnBrk="1" hangingPunct="1">
              <a:spcBef>
                <a:spcPct val="20000"/>
              </a:spcBef>
              <a:defRPr/>
            </a:pPr>
            <a:r>
              <a:rPr lang="ar-JO" sz="2800" b="1" i="1" dirty="0">
                <a:solidFill>
                  <a:srgbClr val="FFFFFF"/>
                </a:solidFill>
                <a:latin typeface="Arial" panose="020B0604020202020204" pitchFamily="34" charset="0"/>
                <a:ea typeface="ＭＳ Ｐゴシック"/>
                <a:cs typeface="Arial" panose="020B0604020202020204" pitchFamily="34" charset="0"/>
              </a:rPr>
              <a:t>لكن هل سيكون لليهود في الآية التالية (رؤيا 14: 1) </a:t>
            </a:r>
          </a:p>
          <a:p>
            <a:pPr algn="ctr" eaLnBrk="1" hangingPunct="1">
              <a:spcBef>
                <a:spcPct val="20000"/>
              </a:spcBef>
              <a:defRPr/>
            </a:pPr>
            <a:r>
              <a:rPr lang="ar-JO" sz="2800" b="1" i="1" dirty="0">
                <a:solidFill>
                  <a:srgbClr val="FFFFFF"/>
                </a:solidFill>
                <a:latin typeface="Arial" panose="020B0604020202020204" pitchFamily="34" charset="0"/>
                <a:ea typeface="ＭＳ Ｐゴシック"/>
                <a:cs typeface="Arial" panose="020B0604020202020204" pitchFamily="34" charset="0"/>
              </a:rPr>
              <a:t>رمز غير مرئي أيضًا؟</a:t>
            </a:r>
            <a:endParaRPr lang="en-US" sz="2800" b="1" i="1" dirty="0">
              <a:solidFill>
                <a:srgbClr val="FFFFFF"/>
              </a:solidFill>
              <a:latin typeface="Arial" panose="020B0604020202020204" pitchFamily="34" charset="0"/>
              <a:ea typeface="ＭＳ Ｐゴシック"/>
              <a:cs typeface="Arial" panose="020B0604020202020204" pitchFamily="34" charset="0"/>
            </a:endParaRPr>
          </a:p>
        </p:txBody>
      </p:sp>
      <p:sp>
        <p:nvSpPr>
          <p:cNvPr id="561157"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90887">
                                            <p:txEl>
                                              <p:pRg st="0" end="0"/>
                                            </p:txEl>
                                          </p:spTgt>
                                        </p:tgtEl>
                                        <p:attrNameLst>
                                          <p:attrName>style.visibility</p:attrName>
                                        </p:attrNameLst>
                                      </p:cBhvr>
                                      <p:to>
                                        <p:strVal val="visible"/>
                                      </p:to>
                                    </p:set>
                                    <p:animEffect transition="in" filter="checkerboard(across)">
                                      <p:cBhvr>
                                        <p:cTn id="7" dur="500"/>
                                        <p:tgtEl>
                                          <p:spTgt spid="8908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90887">
                                            <p:txEl>
                                              <p:pRg st="1" end="1"/>
                                            </p:txEl>
                                          </p:spTgt>
                                        </p:tgtEl>
                                        <p:attrNameLst>
                                          <p:attrName>style.visibility</p:attrName>
                                        </p:attrNameLst>
                                      </p:cBhvr>
                                      <p:to>
                                        <p:strVal val="visible"/>
                                      </p:to>
                                    </p:set>
                                    <p:animEffect transition="in" filter="checkerboard(across)">
                                      <p:cBhvr>
                                        <p:cTn id="12" dur="500"/>
                                        <p:tgtEl>
                                          <p:spTgt spid="8908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8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14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0600" y="3805238"/>
            <a:ext cx="4343400" cy="251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pic>
        <p:nvPicPr>
          <p:cNvPr id="85914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6800" y="1371600"/>
            <a:ext cx="80772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pic>
        <p:nvPicPr>
          <p:cNvPr id="859142"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9600" y="990600"/>
            <a:ext cx="3043238"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563204" name="Text Box 7"/>
          <p:cNvSpPr txBox="1">
            <a:spLocks noChangeArrowheads="1"/>
          </p:cNvSpPr>
          <p:nvPr/>
        </p:nvSpPr>
        <p:spPr bwMode="auto">
          <a:xfrm>
            <a:off x="4518025" y="6400800"/>
            <a:ext cx="46259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1800" b="1">
                <a:solidFill>
                  <a:srgbClr val="CCCCFF"/>
                </a:solidFill>
                <a:latin typeface="Arial" charset="0"/>
              </a:rPr>
              <a:t>www.soldierofthelord.4t.com/ photo.html</a:t>
            </a:r>
          </a:p>
        </p:txBody>
      </p:sp>
      <p:pic>
        <p:nvPicPr>
          <p:cNvPr id="859144"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29400" y="0"/>
            <a:ext cx="25146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859138" name="Rectangle 2"/>
          <p:cNvSpPr>
            <a:spLocks noGrp="1" noChangeArrowheads="1"/>
          </p:cNvSpPr>
          <p:nvPr>
            <p:ph type="title"/>
          </p:nvPr>
        </p:nvSpPr>
        <p:spPr>
          <a:xfrm>
            <a:off x="0" y="0"/>
            <a:ext cx="7772400" cy="1143000"/>
          </a:xfrm>
        </p:spPr>
        <p:txBody>
          <a:bodyPr/>
          <a:lstStyle/>
          <a:p>
            <a:pPr eaLnBrk="1" hangingPunct="1">
              <a:defRPr/>
            </a:pPr>
            <a:r>
              <a:rPr lang="ar-JO" sz="4000" dirty="0">
                <a:latin typeface="Arial" panose="020B0604020202020204" pitchFamily="34" charset="0"/>
                <a:cs typeface="Arial" panose="020B0604020202020204" pitchFamily="34" charset="0"/>
              </a:rPr>
              <a:t>شريحة علامة الوحش</a:t>
            </a:r>
            <a:endParaRPr lang="en-US" sz="4000" dirty="0">
              <a:latin typeface="Arial" panose="020B0604020202020204" pitchFamily="34" charset="0"/>
              <a:cs typeface="Arial" panose="020B0604020202020204" pitchFamily="34" charset="0"/>
            </a:endParaRPr>
          </a:p>
        </p:txBody>
      </p:sp>
      <p:pic>
        <p:nvPicPr>
          <p:cNvPr id="859145"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86100" y="2743200"/>
            <a:ext cx="17145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563208"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59138"/>
                                        </p:tgtEl>
                                        <p:attrNameLst>
                                          <p:attrName>style.visibility</p:attrName>
                                        </p:attrNameLst>
                                      </p:cBhvr>
                                      <p:to>
                                        <p:strVal val="visible"/>
                                      </p:to>
                                    </p:set>
                                    <p:anim calcmode="lin" valueType="num">
                                      <p:cBhvr>
                                        <p:cTn id="7" dur="1000" fill="hold"/>
                                        <p:tgtEl>
                                          <p:spTgt spid="859138"/>
                                        </p:tgtEl>
                                        <p:attrNameLst>
                                          <p:attrName>ppt_w</p:attrName>
                                        </p:attrNameLst>
                                      </p:cBhvr>
                                      <p:tavLst>
                                        <p:tav tm="0">
                                          <p:val>
                                            <p:fltVal val="0"/>
                                          </p:val>
                                        </p:tav>
                                        <p:tav tm="100000">
                                          <p:val>
                                            <p:strVal val="#ppt_w"/>
                                          </p:val>
                                        </p:tav>
                                      </p:tavLst>
                                    </p:anim>
                                    <p:anim calcmode="lin" valueType="num">
                                      <p:cBhvr>
                                        <p:cTn id="8" dur="1000" fill="hold"/>
                                        <p:tgtEl>
                                          <p:spTgt spid="859138"/>
                                        </p:tgtEl>
                                        <p:attrNameLst>
                                          <p:attrName>ppt_h</p:attrName>
                                        </p:attrNameLst>
                                      </p:cBhvr>
                                      <p:tavLst>
                                        <p:tav tm="0">
                                          <p:val>
                                            <p:fltVal val="0"/>
                                          </p:val>
                                        </p:tav>
                                        <p:tav tm="100000">
                                          <p:val>
                                            <p:strVal val="#ppt_h"/>
                                          </p:val>
                                        </p:tav>
                                      </p:tavLst>
                                    </p:anim>
                                    <p:anim calcmode="lin" valueType="num">
                                      <p:cBhvr>
                                        <p:cTn id="9" dur="1000" fill="hold"/>
                                        <p:tgtEl>
                                          <p:spTgt spid="85913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5913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859144"/>
                                        </p:tgtEl>
                                        <p:attrNameLst>
                                          <p:attrName>style.visibility</p:attrName>
                                        </p:attrNameLst>
                                      </p:cBhvr>
                                      <p:to>
                                        <p:strVal val="visible"/>
                                      </p:to>
                                    </p:set>
                                    <p:anim calcmode="lin" valueType="num">
                                      <p:cBhvr>
                                        <p:cTn id="14" dur="2000" fill="hold"/>
                                        <p:tgtEl>
                                          <p:spTgt spid="859144"/>
                                        </p:tgtEl>
                                        <p:attrNameLst>
                                          <p:attrName>ppt_w</p:attrName>
                                        </p:attrNameLst>
                                      </p:cBhvr>
                                      <p:tavLst>
                                        <p:tav tm="0">
                                          <p:val>
                                            <p:fltVal val="0"/>
                                          </p:val>
                                        </p:tav>
                                        <p:tav tm="100000">
                                          <p:val>
                                            <p:strVal val="#ppt_w"/>
                                          </p:val>
                                        </p:tav>
                                      </p:tavLst>
                                    </p:anim>
                                    <p:anim calcmode="lin" valueType="num">
                                      <p:cBhvr>
                                        <p:cTn id="15" dur="2000" fill="hold"/>
                                        <p:tgtEl>
                                          <p:spTgt spid="859144"/>
                                        </p:tgtEl>
                                        <p:attrNameLst>
                                          <p:attrName>ppt_h</p:attrName>
                                        </p:attrNameLst>
                                      </p:cBhvr>
                                      <p:tavLst>
                                        <p:tav tm="0">
                                          <p:val>
                                            <p:fltVal val="0"/>
                                          </p:val>
                                        </p:tav>
                                        <p:tav tm="100000">
                                          <p:val>
                                            <p:strVal val="#ppt_h"/>
                                          </p:val>
                                        </p:tav>
                                      </p:tavLst>
                                    </p:anim>
                                    <p:anim calcmode="lin" valueType="num">
                                      <p:cBhvr>
                                        <p:cTn id="16" dur="2000" fill="hold"/>
                                        <p:tgtEl>
                                          <p:spTgt spid="859144"/>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859144"/>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3000"/>
                            </p:stCondLst>
                            <p:childTnLst>
                              <p:par>
                                <p:cTn id="19" presetID="15" presetClass="entr" presetSubtype="0" fill="hold" nodeType="afterEffect">
                                  <p:stCondLst>
                                    <p:cond delay="0"/>
                                  </p:stCondLst>
                                  <p:childTnLst>
                                    <p:set>
                                      <p:cBhvr>
                                        <p:cTn id="20" dur="1" fill="hold">
                                          <p:stCondLst>
                                            <p:cond delay="0"/>
                                          </p:stCondLst>
                                        </p:cTn>
                                        <p:tgtEl>
                                          <p:spTgt spid="859141"/>
                                        </p:tgtEl>
                                        <p:attrNameLst>
                                          <p:attrName>style.visibility</p:attrName>
                                        </p:attrNameLst>
                                      </p:cBhvr>
                                      <p:to>
                                        <p:strVal val="visible"/>
                                      </p:to>
                                    </p:set>
                                    <p:anim calcmode="lin" valueType="num">
                                      <p:cBhvr>
                                        <p:cTn id="21" dur="2000" fill="hold"/>
                                        <p:tgtEl>
                                          <p:spTgt spid="859141"/>
                                        </p:tgtEl>
                                        <p:attrNameLst>
                                          <p:attrName>ppt_w</p:attrName>
                                        </p:attrNameLst>
                                      </p:cBhvr>
                                      <p:tavLst>
                                        <p:tav tm="0">
                                          <p:val>
                                            <p:fltVal val="0"/>
                                          </p:val>
                                        </p:tav>
                                        <p:tav tm="100000">
                                          <p:val>
                                            <p:strVal val="#ppt_w"/>
                                          </p:val>
                                        </p:tav>
                                      </p:tavLst>
                                    </p:anim>
                                    <p:anim calcmode="lin" valueType="num">
                                      <p:cBhvr>
                                        <p:cTn id="22" dur="2000" fill="hold"/>
                                        <p:tgtEl>
                                          <p:spTgt spid="859141"/>
                                        </p:tgtEl>
                                        <p:attrNameLst>
                                          <p:attrName>ppt_h</p:attrName>
                                        </p:attrNameLst>
                                      </p:cBhvr>
                                      <p:tavLst>
                                        <p:tav tm="0">
                                          <p:val>
                                            <p:fltVal val="0"/>
                                          </p:val>
                                        </p:tav>
                                        <p:tav tm="100000">
                                          <p:val>
                                            <p:strVal val="#ppt_h"/>
                                          </p:val>
                                        </p:tav>
                                      </p:tavLst>
                                    </p:anim>
                                    <p:anim calcmode="lin" valueType="num">
                                      <p:cBhvr>
                                        <p:cTn id="23" dur="2000" fill="hold"/>
                                        <p:tgtEl>
                                          <p:spTgt spid="859141"/>
                                        </p:tgtEl>
                                        <p:attrNameLst>
                                          <p:attrName>ppt_x</p:attrName>
                                        </p:attrNameLst>
                                      </p:cBhvr>
                                      <p:tavLst>
                                        <p:tav tm="0" fmla="#ppt_x+(cos(-2*pi*(1-$))*-#ppt_x-sin(-2*pi*(1-$))*(1-#ppt_y))*(1-$)">
                                          <p:val>
                                            <p:fltVal val="0"/>
                                          </p:val>
                                        </p:tav>
                                        <p:tav tm="100000">
                                          <p:val>
                                            <p:fltVal val="1"/>
                                          </p:val>
                                        </p:tav>
                                      </p:tavLst>
                                    </p:anim>
                                    <p:anim calcmode="lin" valueType="num">
                                      <p:cBhvr>
                                        <p:cTn id="24" dur="2000" fill="hold"/>
                                        <p:tgtEl>
                                          <p:spTgt spid="859141"/>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5000"/>
                            </p:stCondLst>
                            <p:childTnLst>
                              <p:par>
                                <p:cTn id="26" presetID="15" presetClass="entr" presetSubtype="0" fill="hold" nodeType="afterEffect">
                                  <p:stCondLst>
                                    <p:cond delay="0"/>
                                  </p:stCondLst>
                                  <p:childTnLst>
                                    <p:set>
                                      <p:cBhvr>
                                        <p:cTn id="27" dur="1" fill="hold">
                                          <p:stCondLst>
                                            <p:cond delay="0"/>
                                          </p:stCondLst>
                                        </p:cTn>
                                        <p:tgtEl>
                                          <p:spTgt spid="859140"/>
                                        </p:tgtEl>
                                        <p:attrNameLst>
                                          <p:attrName>style.visibility</p:attrName>
                                        </p:attrNameLst>
                                      </p:cBhvr>
                                      <p:to>
                                        <p:strVal val="visible"/>
                                      </p:to>
                                    </p:set>
                                    <p:anim calcmode="lin" valueType="num">
                                      <p:cBhvr>
                                        <p:cTn id="28" dur="2000" fill="hold"/>
                                        <p:tgtEl>
                                          <p:spTgt spid="859140"/>
                                        </p:tgtEl>
                                        <p:attrNameLst>
                                          <p:attrName>ppt_w</p:attrName>
                                        </p:attrNameLst>
                                      </p:cBhvr>
                                      <p:tavLst>
                                        <p:tav tm="0">
                                          <p:val>
                                            <p:fltVal val="0"/>
                                          </p:val>
                                        </p:tav>
                                        <p:tav tm="100000">
                                          <p:val>
                                            <p:strVal val="#ppt_w"/>
                                          </p:val>
                                        </p:tav>
                                      </p:tavLst>
                                    </p:anim>
                                    <p:anim calcmode="lin" valueType="num">
                                      <p:cBhvr>
                                        <p:cTn id="29" dur="2000" fill="hold"/>
                                        <p:tgtEl>
                                          <p:spTgt spid="859140"/>
                                        </p:tgtEl>
                                        <p:attrNameLst>
                                          <p:attrName>ppt_h</p:attrName>
                                        </p:attrNameLst>
                                      </p:cBhvr>
                                      <p:tavLst>
                                        <p:tav tm="0">
                                          <p:val>
                                            <p:fltVal val="0"/>
                                          </p:val>
                                        </p:tav>
                                        <p:tav tm="100000">
                                          <p:val>
                                            <p:strVal val="#ppt_h"/>
                                          </p:val>
                                        </p:tav>
                                      </p:tavLst>
                                    </p:anim>
                                    <p:anim calcmode="lin" valueType="num">
                                      <p:cBhvr>
                                        <p:cTn id="30" dur="2000" fill="hold"/>
                                        <p:tgtEl>
                                          <p:spTgt spid="859140"/>
                                        </p:tgtEl>
                                        <p:attrNameLst>
                                          <p:attrName>ppt_x</p:attrName>
                                        </p:attrNameLst>
                                      </p:cBhvr>
                                      <p:tavLst>
                                        <p:tav tm="0" fmla="#ppt_x+(cos(-2*pi*(1-$))*-#ppt_x-sin(-2*pi*(1-$))*(1-#ppt_y))*(1-$)">
                                          <p:val>
                                            <p:fltVal val="0"/>
                                          </p:val>
                                        </p:tav>
                                        <p:tav tm="100000">
                                          <p:val>
                                            <p:fltVal val="1"/>
                                          </p:val>
                                        </p:tav>
                                      </p:tavLst>
                                    </p:anim>
                                    <p:anim calcmode="lin" valueType="num">
                                      <p:cBhvr>
                                        <p:cTn id="31" dur="2000" fill="hold"/>
                                        <p:tgtEl>
                                          <p:spTgt spid="859140"/>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7000"/>
                            </p:stCondLst>
                            <p:childTnLst>
                              <p:par>
                                <p:cTn id="33" presetID="15" presetClass="entr" presetSubtype="0" fill="hold" nodeType="afterEffect">
                                  <p:stCondLst>
                                    <p:cond delay="0"/>
                                  </p:stCondLst>
                                  <p:childTnLst>
                                    <p:set>
                                      <p:cBhvr>
                                        <p:cTn id="34" dur="1" fill="hold">
                                          <p:stCondLst>
                                            <p:cond delay="0"/>
                                          </p:stCondLst>
                                        </p:cTn>
                                        <p:tgtEl>
                                          <p:spTgt spid="859142"/>
                                        </p:tgtEl>
                                        <p:attrNameLst>
                                          <p:attrName>style.visibility</p:attrName>
                                        </p:attrNameLst>
                                      </p:cBhvr>
                                      <p:to>
                                        <p:strVal val="visible"/>
                                      </p:to>
                                    </p:set>
                                    <p:anim calcmode="lin" valueType="num">
                                      <p:cBhvr>
                                        <p:cTn id="35" dur="2000" fill="hold"/>
                                        <p:tgtEl>
                                          <p:spTgt spid="859142"/>
                                        </p:tgtEl>
                                        <p:attrNameLst>
                                          <p:attrName>ppt_w</p:attrName>
                                        </p:attrNameLst>
                                      </p:cBhvr>
                                      <p:tavLst>
                                        <p:tav tm="0">
                                          <p:val>
                                            <p:fltVal val="0"/>
                                          </p:val>
                                        </p:tav>
                                        <p:tav tm="100000">
                                          <p:val>
                                            <p:strVal val="#ppt_w"/>
                                          </p:val>
                                        </p:tav>
                                      </p:tavLst>
                                    </p:anim>
                                    <p:anim calcmode="lin" valueType="num">
                                      <p:cBhvr>
                                        <p:cTn id="36" dur="2000" fill="hold"/>
                                        <p:tgtEl>
                                          <p:spTgt spid="859142"/>
                                        </p:tgtEl>
                                        <p:attrNameLst>
                                          <p:attrName>ppt_h</p:attrName>
                                        </p:attrNameLst>
                                      </p:cBhvr>
                                      <p:tavLst>
                                        <p:tav tm="0">
                                          <p:val>
                                            <p:fltVal val="0"/>
                                          </p:val>
                                        </p:tav>
                                        <p:tav tm="100000">
                                          <p:val>
                                            <p:strVal val="#ppt_h"/>
                                          </p:val>
                                        </p:tav>
                                      </p:tavLst>
                                    </p:anim>
                                    <p:anim calcmode="lin" valueType="num">
                                      <p:cBhvr>
                                        <p:cTn id="37" dur="2000" fill="hold"/>
                                        <p:tgtEl>
                                          <p:spTgt spid="859142"/>
                                        </p:tgtEl>
                                        <p:attrNameLst>
                                          <p:attrName>ppt_x</p:attrName>
                                        </p:attrNameLst>
                                      </p:cBhvr>
                                      <p:tavLst>
                                        <p:tav tm="0" fmla="#ppt_x+(cos(-2*pi*(1-$))*-#ppt_x-sin(-2*pi*(1-$))*(1-#ppt_y))*(1-$)">
                                          <p:val>
                                            <p:fltVal val="0"/>
                                          </p:val>
                                        </p:tav>
                                        <p:tav tm="100000">
                                          <p:val>
                                            <p:fltVal val="1"/>
                                          </p:val>
                                        </p:tav>
                                      </p:tavLst>
                                    </p:anim>
                                    <p:anim calcmode="lin" valueType="num">
                                      <p:cBhvr>
                                        <p:cTn id="38" dur="2000" fill="hold"/>
                                        <p:tgtEl>
                                          <p:spTgt spid="859142"/>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9000"/>
                            </p:stCondLst>
                            <p:childTnLst>
                              <p:par>
                                <p:cTn id="40" presetID="15" presetClass="entr" presetSubtype="0" fill="hold" nodeType="afterEffect">
                                  <p:stCondLst>
                                    <p:cond delay="0"/>
                                  </p:stCondLst>
                                  <p:childTnLst>
                                    <p:set>
                                      <p:cBhvr>
                                        <p:cTn id="41" dur="1" fill="hold">
                                          <p:stCondLst>
                                            <p:cond delay="0"/>
                                          </p:stCondLst>
                                        </p:cTn>
                                        <p:tgtEl>
                                          <p:spTgt spid="859145"/>
                                        </p:tgtEl>
                                        <p:attrNameLst>
                                          <p:attrName>style.visibility</p:attrName>
                                        </p:attrNameLst>
                                      </p:cBhvr>
                                      <p:to>
                                        <p:strVal val="visible"/>
                                      </p:to>
                                    </p:set>
                                    <p:anim calcmode="lin" valueType="num">
                                      <p:cBhvr>
                                        <p:cTn id="42" dur="2000" fill="hold"/>
                                        <p:tgtEl>
                                          <p:spTgt spid="859145"/>
                                        </p:tgtEl>
                                        <p:attrNameLst>
                                          <p:attrName>ppt_w</p:attrName>
                                        </p:attrNameLst>
                                      </p:cBhvr>
                                      <p:tavLst>
                                        <p:tav tm="0">
                                          <p:val>
                                            <p:fltVal val="0"/>
                                          </p:val>
                                        </p:tav>
                                        <p:tav tm="100000">
                                          <p:val>
                                            <p:strVal val="#ppt_w"/>
                                          </p:val>
                                        </p:tav>
                                      </p:tavLst>
                                    </p:anim>
                                    <p:anim calcmode="lin" valueType="num">
                                      <p:cBhvr>
                                        <p:cTn id="43" dur="2000" fill="hold"/>
                                        <p:tgtEl>
                                          <p:spTgt spid="859145"/>
                                        </p:tgtEl>
                                        <p:attrNameLst>
                                          <p:attrName>ppt_h</p:attrName>
                                        </p:attrNameLst>
                                      </p:cBhvr>
                                      <p:tavLst>
                                        <p:tav tm="0">
                                          <p:val>
                                            <p:fltVal val="0"/>
                                          </p:val>
                                        </p:tav>
                                        <p:tav tm="100000">
                                          <p:val>
                                            <p:strVal val="#ppt_h"/>
                                          </p:val>
                                        </p:tav>
                                      </p:tavLst>
                                    </p:anim>
                                    <p:anim calcmode="lin" valueType="num">
                                      <p:cBhvr>
                                        <p:cTn id="44" dur="2000" fill="hold"/>
                                        <p:tgtEl>
                                          <p:spTgt spid="859145"/>
                                        </p:tgtEl>
                                        <p:attrNameLst>
                                          <p:attrName>ppt_x</p:attrName>
                                        </p:attrNameLst>
                                      </p:cBhvr>
                                      <p:tavLst>
                                        <p:tav tm="0" fmla="#ppt_x+(cos(-2*pi*(1-$))*-#ppt_x-sin(-2*pi*(1-$))*(1-#ppt_y))*(1-$)">
                                          <p:val>
                                            <p:fltVal val="0"/>
                                          </p:val>
                                        </p:tav>
                                        <p:tav tm="100000">
                                          <p:val>
                                            <p:fltVal val="1"/>
                                          </p:val>
                                        </p:tav>
                                      </p:tavLst>
                                    </p:anim>
                                    <p:anim calcmode="lin" valueType="num">
                                      <p:cBhvr>
                                        <p:cTn id="45" dur="2000" fill="hold"/>
                                        <p:tgtEl>
                                          <p:spTgt spid="8591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3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2" name="Rectangle 2"/>
          <p:cNvSpPr>
            <a:spLocks noGrp="1" noChangeArrowheads="1"/>
          </p:cNvSpPr>
          <p:nvPr>
            <p:ph type="title" idx="4294967295"/>
          </p:nvPr>
        </p:nvSpPr>
        <p:spPr/>
        <p:txBody>
          <a:bodyPr/>
          <a:lstStyle/>
          <a:p>
            <a:pPr algn="ctr" eaLnBrk="1" hangingPunct="1"/>
            <a:r>
              <a:rPr lang="en-US" sz="3200" b="1" dirty="0">
                <a:latin typeface="Arial" charset="0"/>
                <a:ea typeface="ＭＳ Ｐゴシック" charset="0"/>
                <a:cs typeface="Arial" charset="0"/>
              </a:rPr>
              <a:t>Monster Drink!</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388</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2" name="Picture 1" descr="rev 13 waw on monst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6031" y="462095"/>
            <a:ext cx="4037985" cy="5190212"/>
          </a:xfrm>
          <a:prstGeom prst="rect">
            <a:avLst/>
          </a:prstGeom>
        </p:spPr>
      </p:pic>
      <p:pic>
        <p:nvPicPr>
          <p:cNvPr id="3" name="Picture 2" descr="rev 13 666 300px-Monster_energy_drink_featur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9752" y="365132"/>
            <a:ext cx="7517632" cy="5638224"/>
          </a:xfrm>
          <a:prstGeom prst="rect">
            <a:avLst/>
          </a:prstGeom>
        </p:spPr>
      </p:pic>
      <p:pic>
        <p:nvPicPr>
          <p:cNvPr id="4" name="Picture 3" descr="rev 13 lady in monster_energy.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7704" y="654212"/>
            <a:ext cx="8372155" cy="5041279"/>
          </a:xfrm>
          <a:prstGeom prst="rect">
            <a:avLst/>
          </a:prstGeom>
        </p:spPr>
      </p:pic>
    </p:spTree>
    <p:extLst>
      <p:ext uri="{BB962C8B-B14F-4D97-AF65-F5344CB8AC3E}">
        <p14:creationId xmlns:p14="http://schemas.microsoft.com/office/powerpoint/2010/main" val="193149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7298" name="Rectangle 5"/>
          <p:cNvSpPr>
            <a:spLocks noChangeArrowheads="1"/>
          </p:cNvSpPr>
          <p:nvPr/>
        </p:nvSpPr>
        <p:spPr bwMode="auto">
          <a:xfrm>
            <a:off x="0" y="0"/>
            <a:ext cx="9144000" cy="69913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FFFFFF"/>
              </a:solidFill>
            </a:endParaRPr>
          </a:p>
        </p:txBody>
      </p:sp>
      <p:pic>
        <p:nvPicPr>
          <p:cNvPr id="567299" name="Picture 3" descr="rev 13 MONSTER ENERGY DRINK = 66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36688" y="0"/>
            <a:ext cx="6654800" cy="579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7300" name="Rectangle 2"/>
          <p:cNvSpPr>
            <a:spLocks noGrp="1" noChangeArrowheads="1"/>
          </p:cNvSpPr>
          <p:nvPr>
            <p:ph type="title" idx="4294967295"/>
          </p:nvPr>
        </p:nvSpPr>
        <p:spPr>
          <a:xfrm>
            <a:off x="533400" y="177800"/>
            <a:ext cx="8153400" cy="554038"/>
          </a:xfrm>
          <a:solidFill>
            <a:srgbClr val="FFFFFF"/>
          </a:solidFill>
        </p:spPr>
        <p:txBody>
          <a:bodyPr anchor="ctr"/>
          <a:lstStyle/>
          <a:p>
            <a:pPr algn="ctr" eaLnBrk="1" hangingPunct="1"/>
            <a:r>
              <a:rPr lang="ar-JO" sz="3200" b="1" dirty="0">
                <a:solidFill>
                  <a:schemeClr val="bg1"/>
                </a:solidFill>
                <a:latin typeface="Arial" panose="020B0604020202020204" pitchFamily="34" charset="0"/>
                <a:ea typeface="ＭＳ Ｐゴシック" charset="0"/>
                <a:cs typeface="Arial" panose="020B0604020202020204" pitchFamily="34" charset="0"/>
              </a:rPr>
              <a:t>القيمة العددية للحروف العبرية</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567301"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
        <p:nvSpPr>
          <p:cNvPr id="9" name="Rectangle 2"/>
          <p:cNvSpPr txBox="1">
            <a:spLocks noChangeArrowheads="1"/>
          </p:cNvSpPr>
          <p:nvPr/>
        </p:nvSpPr>
        <p:spPr bwMode="auto">
          <a:xfrm>
            <a:off x="442913" y="5911850"/>
            <a:ext cx="81534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lnSpc>
                <a:spcPct val="80000"/>
              </a:lnSpc>
            </a:pPr>
            <a:r>
              <a:rPr lang="ar-JO" sz="3200" b="1" dirty="0">
                <a:solidFill>
                  <a:srgbClr val="FF0000"/>
                </a:solidFill>
                <a:latin typeface="Arial" panose="020B0604020202020204" pitchFamily="34" charset="0"/>
                <a:cs typeface="Arial" panose="020B0604020202020204" pitchFamily="34" charset="0"/>
              </a:rPr>
              <a:t>مشروب الطاقة الوحش =</a:t>
            </a:r>
            <a:endParaRPr lang="en-US" sz="3200" b="1" dirty="0">
              <a:solidFill>
                <a:srgbClr val="FF0000"/>
              </a:solidFill>
              <a:latin typeface="Arial" panose="020B0604020202020204" pitchFamily="34" charset="0"/>
              <a:cs typeface="Arial" panose="020B0604020202020204" pitchFamily="34" charset="0"/>
            </a:endParaRPr>
          </a:p>
        </p:txBody>
      </p:sp>
      <p:sp>
        <p:nvSpPr>
          <p:cNvPr id="10" name="Rectangle 2"/>
          <p:cNvSpPr txBox="1">
            <a:spLocks noChangeArrowheads="1"/>
          </p:cNvSpPr>
          <p:nvPr/>
        </p:nvSpPr>
        <p:spPr bwMode="auto">
          <a:xfrm>
            <a:off x="442913" y="6369050"/>
            <a:ext cx="815340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lnSpc>
                <a:spcPct val="80000"/>
              </a:lnSpc>
            </a:pPr>
            <a:r>
              <a:rPr lang="en-US" sz="3200" b="1" dirty="0">
                <a:solidFill>
                  <a:srgbClr val="FF0000"/>
                </a:solidFill>
                <a:latin typeface="Arial" charset="0"/>
                <a:cs typeface="Arial" charset="0"/>
              </a:rPr>
              <a:t>666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345" name="Picture 1" descr="Rev 13 666 Anthropologist-Looks-at-Superstition-about-June-6-and-039-666-039-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40425" y="0"/>
            <a:ext cx="3011488" cy="301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9346" name="Rectangle 2"/>
          <p:cNvSpPr>
            <a:spLocks noGrp="1" noChangeArrowheads="1"/>
          </p:cNvSpPr>
          <p:nvPr>
            <p:ph type="title" idx="4294967295"/>
          </p:nvPr>
        </p:nvSpPr>
        <p:spPr>
          <a:xfrm>
            <a:off x="1259632" y="473075"/>
            <a:ext cx="7427168"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السماء هي الحد الأقصى</a:t>
            </a:r>
            <a:endParaRPr lang="en-US" b="1" dirty="0">
              <a:latin typeface="Arial" panose="020B0604020202020204" pitchFamily="34" charset="0"/>
              <a:ea typeface="ＭＳ Ｐゴシック" charset="0"/>
              <a:cs typeface="Arial" panose="020B0604020202020204" pitchFamily="34" charset="0"/>
            </a:endParaRPr>
          </a:p>
        </p:txBody>
      </p:sp>
      <p:sp>
        <p:nvSpPr>
          <p:cNvPr id="569347" name="Text Box 3"/>
          <p:cNvSpPr txBox="1">
            <a:spLocks noChangeArrowheads="1"/>
          </p:cNvSpPr>
          <p:nvPr/>
        </p:nvSpPr>
        <p:spPr bwMode="auto">
          <a:xfrm>
            <a:off x="595313" y="1944688"/>
            <a:ext cx="7939087" cy="354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just" rtl="1"/>
            <a:r>
              <a:rPr lang="ar-JO" sz="2800" b="1" dirty="0">
                <a:solidFill>
                  <a:srgbClr val="FFFFFF"/>
                </a:solidFill>
                <a:latin typeface="Arial" panose="020B0604020202020204" pitchFamily="34" charset="0"/>
                <a:cs typeface="Arial" panose="020B0604020202020204" pitchFamily="34" charset="0"/>
              </a:rPr>
              <a:t>الحسابات التي تستخدم أنظمة مختلفة تجعل مجموع كل واحد من التالي = 666:</a:t>
            </a:r>
          </a:p>
          <a:p>
            <a:pPr algn="just" rtl="1"/>
            <a:r>
              <a:rPr lang="ar-JO" sz="2800" b="1" dirty="0">
                <a:solidFill>
                  <a:srgbClr val="FFFFFF"/>
                </a:solidFill>
                <a:latin typeface="Arial" panose="020B0604020202020204" pitchFamily="34" charset="0"/>
                <a:cs typeface="Arial" panose="020B0604020202020204" pitchFamily="34" charset="0"/>
              </a:rPr>
              <a:t>كيسنجر، فان دير برويك، لوستيجر، دويتشلاند، هملر، نيو يورك، الولايات المتحدة الأمريكية، سانت كلوز، كينيدي، آل غور... الكتاب المقدس، رقم أس أس، السحر، الشهواني، الحي، ابن الخطية، علامة الوحش، الشر، الرصاصة... الانترنت، بيل غيتس الثالث، الكمبيوتر، المحطة الطرفية، الثنائي، ويندوز 98، التليتيكست، الحساب</a:t>
            </a:r>
          </a:p>
        </p:txBody>
      </p:sp>
      <p:sp>
        <p:nvSpPr>
          <p:cNvPr id="569348"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39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0052" name="Rectangle 4"/>
          <p:cNvSpPr>
            <a:spLocks noGrp="1" noChangeArrowheads="1"/>
          </p:cNvSpPr>
          <p:nvPr>
            <p:ph type="title" idx="4294967295"/>
          </p:nvPr>
        </p:nvSpPr>
        <p:spPr>
          <a:xfrm>
            <a:off x="3276600" y="5486400"/>
            <a:ext cx="5715000" cy="1143000"/>
          </a:xfrm>
          <a:solidFill>
            <a:schemeClr val="tx1"/>
          </a:solidFill>
          <a:effectLst>
            <a:outerShdw blurRad="63500" dist="35921" dir="2700000" algn="ctr" rotWithShape="0">
              <a:schemeClr val="tx2">
                <a:alpha val="74998"/>
              </a:schemeClr>
            </a:outerShdw>
          </a:effectLst>
        </p:spPr>
        <p:txBody>
          <a:bodyPr/>
          <a:lstStyle/>
          <a:p>
            <a:pPr>
              <a:defRPr/>
            </a:pPr>
            <a:r>
              <a:rPr lang="ar-JO" sz="5400" b="1" dirty="0">
                <a:solidFill>
                  <a:schemeClr val="bg1"/>
                </a:solidFill>
                <a:latin typeface="Arial" panose="020B0604020202020204" pitchFamily="34" charset="0"/>
                <a:cs typeface="Arial" panose="020B0604020202020204" pitchFamily="34" charset="0"/>
              </a:rPr>
              <a:t>جورج دبليو. بوش ؟!</a:t>
            </a:r>
            <a:endParaRPr lang="en-US" sz="54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477186" name="Rectangle 8"/>
          <p:cNvSpPr>
            <a:spLocks noChangeArrowheads="1"/>
          </p:cNvSpPr>
          <p:nvPr/>
        </p:nvSpPr>
        <p:spPr bwMode="auto">
          <a:xfrm>
            <a:off x="0" y="0"/>
            <a:ext cx="9144000" cy="6858000"/>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aphicFrame>
        <p:nvGraphicFramePr>
          <p:cNvPr id="5" name="Table 4"/>
          <p:cNvGraphicFramePr>
            <a:graphicFrameLocks noGrp="1"/>
          </p:cNvGraphicFramePr>
          <p:nvPr/>
        </p:nvGraphicFramePr>
        <p:xfrm>
          <a:off x="1" y="44624"/>
          <a:ext cx="9108505" cy="6813377"/>
        </p:xfrm>
        <a:graphic>
          <a:graphicData uri="http://schemas.openxmlformats.org/drawingml/2006/table">
            <a:tbl>
              <a:tblPr/>
              <a:tblGrid>
                <a:gridCol w="890934">
                  <a:extLst>
                    <a:ext uri="{9D8B030D-6E8A-4147-A177-3AD203B41FA5}">
                      <a16:colId xmlns:a16="http://schemas.microsoft.com/office/drawing/2014/main" val="20000"/>
                    </a:ext>
                  </a:extLst>
                </a:gridCol>
                <a:gridCol w="797816">
                  <a:extLst>
                    <a:ext uri="{9D8B030D-6E8A-4147-A177-3AD203B41FA5}">
                      <a16:colId xmlns:a16="http://schemas.microsoft.com/office/drawing/2014/main" val="20001"/>
                    </a:ext>
                  </a:extLst>
                </a:gridCol>
                <a:gridCol w="870344">
                  <a:extLst>
                    <a:ext uri="{9D8B030D-6E8A-4147-A177-3AD203B41FA5}">
                      <a16:colId xmlns:a16="http://schemas.microsoft.com/office/drawing/2014/main" val="20002"/>
                    </a:ext>
                  </a:extLst>
                </a:gridCol>
                <a:gridCol w="797816">
                  <a:extLst>
                    <a:ext uri="{9D8B030D-6E8A-4147-A177-3AD203B41FA5}">
                      <a16:colId xmlns:a16="http://schemas.microsoft.com/office/drawing/2014/main" val="20003"/>
                    </a:ext>
                  </a:extLst>
                </a:gridCol>
                <a:gridCol w="725287">
                  <a:extLst>
                    <a:ext uri="{9D8B030D-6E8A-4147-A177-3AD203B41FA5}">
                      <a16:colId xmlns:a16="http://schemas.microsoft.com/office/drawing/2014/main" val="20004"/>
                    </a:ext>
                  </a:extLst>
                </a:gridCol>
                <a:gridCol w="652758">
                  <a:extLst>
                    <a:ext uri="{9D8B030D-6E8A-4147-A177-3AD203B41FA5}">
                      <a16:colId xmlns:a16="http://schemas.microsoft.com/office/drawing/2014/main" val="87033734"/>
                    </a:ext>
                  </a:extLst>
                </a:gridCol>
                <a:gridCol w="797816">
                  <a:extLst>
                    <a:ext uri="{9D8B030D-6E8A-4147-A177-3AD203B41FA5}">
                      <a16:colId xmlns:a16="http://schemas.microsoft.com/office/drawing/2014/main" val="3220415303"/>
                    </a:ext>
                  </a:extLst>
                </a:gridCol>
                <a:gridCol w="652758">
                  <a:extLst>
                    <a:ext uri="{9D8B030D-6E8A-4147-A177-3AD203B41FA5}">
                      <a16:colId xmlns:a16="http://schemas.microsoft.com/office/drawing/2014/main" val="20005"/>
                    </a:ext>
                  </a:extLst>
                </a:gridCol>
                <a:gridCol w="652758">
                  <a:extLst>
                    <a:ext uri="{9D8B030D-6E8A-4147-A177-3AD203B41FA5}">
                      <a16:colId xmlns:a16="http://schemas.microsoft.com/office/drawing/2014/main" val="20008"/>
                    </a:ext>
                  </a:extLst>
                </a:gridCol>
                <a:gridCol w="797816">
                  <a:extLst>
                    <a:ext uri="{9D8B030D-6E8A-4147-A177-3AD203B41FA5}">
                      <a16:colId xmlns:a16="http://schemas.microsoft.com/office/drawing/2014/main" val="20009"/>
                    </a:ext>
                  </a:extLst>
                </a:gridCol>
                <a:gridCol w="704762">
                  <a:extLst>
                    <a:ext uri="{9D8B030D-6E8A-4147-A177-3AD203B41FA5}">
                      <a16:colId xmlns:a16="http://schemas.microsoft.com/office/drawing/2014/main" val="20010"/>
                    </a:ext>
                  </a:extLst>
                </a:gridCol>
                <a:gridCol w="767640">
                  <a:extLst>
                    <a:ext uri="{9D8B030D-6E8A-4147-A177-3AD203B41FA5}">
                      <a16:colId xmlns:a16="http://schemas.microsoft.com/office/drawing/2014/main" val="20011"/>
                    </a:ext>
                  </a:extLst>
                </a:gridCol>
              </a:tblGrid>
              <a:tr h="525652">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chemeClr val="bg1"/>
                          </a:solidFill>
                          <a:effectLst/>
                          <a:latin typeface="Arial" charset="0"/>
                          <a:ea typeface="Times New Roman" charset="0"/>
                          <a:cs typeface="Arial" charset="0"/>
                        </a:rPr>
                        <a:t>سيادة الله الشاملة في زمن الأمم</a:t>
                      </a:r>
                      <a:endParaRPr kumimoji="0" lang="en-US" sz="28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85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charset="0"/>
                          <a:ea typeface="Times New Roman" charset="0"/>
                          <a:cs typeface="Arial" charset="0"/>
                        </a:rPr>
                        <a:t>سيادة الله على اليهود</a:t>
                      </a:r>
                      <a:endParaRPr kumimoji="0" lang="en-US" sz="1800" b="1" i="0" u="none" strike="noStrike" cap="none" normalizeH="0" baseline="0" dirty="0">
                        <a:ln>
                          <a:noFill/>
                        </a:ln>
                        <a:solidFill>
                          <a:schemeClr val="bg1"/>
                        </a:solidFill>
                        <a:effectLst/>
                        <a:latin typeface="Arial" charset="0"/>
                        <a:ea typeface="Times New Roman"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charset="0"/>
                          <a:ea typeface="Times New Roman" charset="0"/>
                          <a:cs typeface="Arial" charset="0"/>
                        </a:rPr>
                        <a:t>سيادة الله على الأمم</a:t>
                      </a:r>
                      <a:endParaRPr kumimoji="0" lang="en-US" sz="3600" b="1" i="0" u="none" strike="noStrike" cap="none" normalizeH="0" baseline="0" dirty="0">
                        <a:ln>
                          <a:noFill/>
                        </a:ln>
                        <a:solidFill>
                          <a:schemeClr val="bg1"/>
                        </a:solidFill>
                        <a:effectLst/>
                        <a:latin typeface="Arial" charset="0"/>
                        <a:ea typeface="Times New Roman"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charset="0"/>
                          <a:ea typeface="Times New Roman" charset="0"/>
                          <a:cs typeface="Arial" charset="0"/>
                        </a:rPr>
                        <a:t>سيادة الله على حياة  دانيال</a:t>
                      </a:r>
                      <a:endParaRPr kumimoji="0" lang="en-US" sz="3600" b="1" i="0" u="none" strike="noStrike" cap="none" normalizeH="0" baseline="0" dirty="0">
                        <a:ln>
                          <a:noFill/>
                        </a:ln>
                        <a:solidFill>
                          <a:schemeClr val="bg1"/>
                        </a:solidFill>
                        <a:effectLst/>
                        <a:latin typeface="Arial" charset="0"/>
                        <a:ea typeface="Times New Roman"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0196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الأصحاحات8-12</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الأصحاح2-7</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الأصحاح1</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0196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Times New Roman" charset="0"/>
                          <a:cs typeface="Arial" charset="0"/>
                        </a:rPr>
                        <a:t>رؤى</a:t>
                      </a:r>
                      <a:endParaRPr kumimoji="0" lang="en-US" sz="2000" b="1" i="0" u="none" strike="noStrike" cap="none" normalizeH="0" baseline="0" dirty="0">
                        <a:ln>
                          <a:noFill/>
                        </a:ln>
                        <a:solidFill>
                          <a:schemeClr val="bg1"/>
                        </a:solidFill>
                        <a:effectLst/>
                        <a:latin typeface="Arial" charset="0"/>
                        <a:ea typeface="Times New Roman"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رؤى بأسلوب سردي</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سردي</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0196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عبري</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آرامي</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عبري</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0196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اسماء الله عند اليهود</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أسماء الله عند الأمم</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أسماء الله عند الأمم</a:t>
                      </a: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71117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ضمير المتكلم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2000" b="1" i="0" u="none" strike="noStrike" cap="none" normalizeH="0" baseline="0" dirty="0">
                          <a:ln>
                            <a:noFill/>
                          </a:ln>
                          <a:solidFill>
                            <a:schemeClr val="bg1"/>
                          </a:solidFill>
                          <a:effectLst/>
                          <a:latin typeface="Arial" charset="0"/>
                          <a:ea typeface="ＭＳ Ｐゴシック" charset="0"/>
                          <a:cs typeface="Arial" charset="0"/>
                        </a:rPr>
                        <a:t>"</a:t>
                      </a:r>
                      <a:r>
                        <a:rPr kumimoji="0" lang="ar-JO" altLang="ja-JP" sz="2000" b="1" i="0" u="none" strike="noStrike" cap="none" normalizeH="0" baseline="0" dirty="0">
                          <a:ln>
                            <a:noFill/>
                          </a:ln>
                          <a:solidFill>
                            <a:schemeClr val="bg1"/>
                          </a:solidFill>
                          <a:effectLst/>
                          <a:latin typeface="Arial" charset="0"/>
                          <a:ea typeface="ＭＳ Ｐゴシック" charset="0"/>
                          <a:cs typeface="Arial" charset="0"/>
                        </a:rPr>
                        <a:t>أنا</a:t>
                      </a:r>
                      <a:r>
                        <a:rPr kumimoji="0" lang="en-US" altLang="ja-JP" sz="2000" b="1" i="0" u="none" strike="noStrike" cap="none" normalizeH="0" baseline="0" dirty="0">
                          <a:ln>
                            <a:noFill/>
                          </a:ln>
                          <a:solidFill>
                            <a:schemeClr val="bg1"/>
                          </a:solidFill>
                          <a:effectLst/>
                          <a:latin typeface="Arial" charset="0"/>
                          <a:ea typeface="ＭＳ Ｐゴシック" charset="0"/>
                          <a:cs typeface="Arial" charset="0"/>
                        </a:rPr>
                        <a:t>")</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الضمير الغائب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("دانيال")</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ضمير الغائب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("دانيال")</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685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charset="0"/>
                          <a:ea typeface="ＭＳ Ｐゴシック" charset="0"/>
                          <a:cs typeface="Arial" charset="0"/>
                        </a:rPr>
                        <a:t>الملاك يقدم تفسير لحلم دانيال</a:t>
                      </a:r>
                      <a:endParaRPr kumimoji="0" lang="en-US" sz="18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charset="0"/>
                          <a:ea typeface="ＭＳ Ｐゴシック" charset="0"/>
                          <a:cs typeface="Arial" charset="0"/>
                        </a:rPr>
                        <a:t>دانيال يفسر الحلم للملك</a:t>
                      </a:r>
                      <a:endParaRPr kumimoji="0" lang="en-US" sz="18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النموذج الذي قدمه دانيال</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0196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مستقبل إسرائيل</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الملوك</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الصور </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دانيال الإنسان</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391438">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الفترة مابين العهدين إالى الضيقة</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10-12</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الرجوع إلى السبعون</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9</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مادي وفارس </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إلى اليونان</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8</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الجميع </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الوحوش</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داريوس</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6</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الأسود</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بلشصّر</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5</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الوليمة</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نبوخدنصّر </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4</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السبيّ</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الذهب</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3</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الأتون</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التنوع</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2</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الترقيّة</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400" b="1" i="0" u="none" strike="noStrike" cap="none" normalizeH="0" baseline="0" dirty="0">
                          <a:ln>
                            <a:noFill/>
                          </a:ln>
                          <a:solidFill>
                            <a:schemeClr val="bg1"/>
                          </a:solidFill>
                          <a:effectLst/>
                          <a:latin typeface="Arial" charset="0"/>
                          <a:ea typeface="ＭＳ Ｐゴシック" charset="0"/>
                          <a:cs typeface="Arial" charset="0"/>
                        </a:rPr>
                        <a:t>المديح</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ＭＳ Ｐゴシック" charset="0"/>
                          <a:cs typeface="Arial" charset="0"/>
                        </a:rPr>
                        <a:t>1: 17-21</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400" b="1" i="0" u="none" strike="noStrike" cap="none" normalizeH="0" baseline="0" dirty="0">
                          <a:ln>
                            <a:noFill/>
                          </a:ln>
                          <a:solidFill>
                            <a:schemeClr val="bg1"/>
                          </a:solidFill>
                          <a:effectLst/>
                          <a:latin typeface="Arial" charset="0"/>
                          <a:ea typeface="Times New Roman" charset="0"/>
                          <a:cs typeface="Arial" charset="0"/>
                        </a:rPr>
                        <a:t>الطعام</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charset="0"/>
                          <a:ea typeface="Times New Roman" charset="0"/>
                          <a:cs typeface="Arial" charset="0"/>
                        </a:rPr>
                        <a:t> </a:t>
                      </a:r>
                      <a:r>
                        <a:rPr kumimoji="0" lang="ar-JO" sz="1400" b="1" i="0" u="none" strike="noStrike" cap="none" normalizeH="0" baseline="0" dirty="0">
                          <a:ln>
                            <a:noFill/>
                          </a:ln>
                          <a:solidFill>
                            <a:schemeClr val="bg1"/>
                          </a:solidFill>
                          <a:effectLst/>
                          <a:latin typeface="Arial" charset="0"/>
                          <a:ea typeface="Times New Roman" charset="0"/>
                          <a:cs typeface="Arial" charset="0"/>
                        </a:rPr>
                        <a:t>1:8-16</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السبي</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charset="0"/>
                          <a:ea typeface="Times New Roman" charset="0"/>
                          <a:cs typeface="Arial" charset="0"/>
                        </a:rPr>
                        <a:t>1: 1-7</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9"/>
                  </a:ext>
                </a:extLst>
              </a:tr>
              <a:tr h="401968">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بابل</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01968">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Times New Roman" charset="0"/>
                          <a:cs typeface="Arial" charset="0"/>
                        </a:rPr>
                        <a:t>605-536 ق.م</a:t>
                      </a:r>
                      <a:endParaRPr kumimoji="0" lang="en-US" sz="28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550919" name="Oval 7"/>
          <p:cNvSpPr>
            <a:spLocks noChangeArrowheads="1"/>
          </p:cNvSpPr>
          <p:nvPr/>
        </p:nvSpPr>
        <p:spPr bwMode="auto">
          <a:xfrm>
            <a:off x="152400" y="44624"/>
            <a:ext cx="8991600" cy="548640"/>
          </a:xfrm>
          <a:prstGeom prst="ellipse">
            <a:avLst/>
          </a:prstGeom>
          <a:noFill/>
          <a:ln w="3810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77255" name="Title 7"/>
          <p:cNvSpPr>
            <a:spLocks noGrp="1"/>
          </p:cNvSpPr>
          <p:nvPr>
            <p:ph type="title"/>
          </p:nvPr>
        </p:nvSpPr>
        <p:spPr>
          <a:xfrm>
            <a:off x="152399" y="73014"/>
            <a:ext cx="2446040" cy="375267"/>
          </a:xfrm>
          <a:solidFill>
            <a:schemeClr val="accent6">
              <a:lumMod val="75000"/>
            </a:schemeClr>
          </a:solidFill>
        </p:spPr>
        <p:txBody>
          <a:bodyPr/>
          <a:lstStyle/>
          <a:p>
            <a:r>
              <a:rPr lang="ar-JO" sz="2800" dirty="0">
                <a:solidFill>
                  <a:srgbClr val="FFFFFF"/>
                </a:solidFill>
                <a:latin typeface="Arial" charset="0"/>
                <a:ea typeface="ＭＳ Ｐゴシック" charset="0"/>
                <a:cs typeface="Arial" charset="0"/>
              </a:rPr>
              <a:t>مخطط سفر دانيال </a:t>
            </a:r>
            <a:endParaRPr lang="en-US" sz="2800" dirty="0">
              <a:solidFill>
                <a:srgbClr val="FFFFFF"/>
              </a:solidFill>
              <a:latin typeface="Arial" charset="0"/>
              <a:ea typeface="ＭＳ Ｐゴシック" charset="0"/>
              <a:cs typeface="Arial" charset="0"/>
            </a:endParaRPr>
          </a:p>
        </p:txBody>
      </p:sp>
      <p:sp>
        <p:nvSpPr>
          <p:cNvPr id="477256" name="TextBox 9"/>
          <p:cNvSpPr txBox="1">
            <a:spLocks noChangeArrowheads="1"/>
          </p:cNvSpPr>
          <p:nvPr/>
        </p:nvSpPr>
        <p:spPr bwMode="auto">
          <a:xfrm>
            <a:off x="8445500" y="44624"/>
            <a:ext cx="61266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532</a:t>
            </a:r>
          </a:p>
        </p:txBody>
      </p:sp>
    </p:spTree>
    <p:extLst>
      <p:ext uri="{BB962C8B-B14F-4D97-AF65-F5344CB8AC3E}">
        <p14:creationId xmlns:p14="http://schemas.microsoft.com/office/powerpoint/2010/main" val="2366793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50919"/>
                                        </p:tgtEl>
                                        <p:attrNameLst>
                                          <p:attrName>style.visibility</p:attrName>
                                        </p:attrNameLst>
                                      </p:cBhvr>
                                      <p:to>
                                        <p:strVal val="visible"/>
                                      </p:to>
                                    </p:set>
                                    <p:anim calcmode="lin" valueType="num">
                                      <p:cBhvr>
                                        <p:cTn id="7" dur="1000" fill="hold"/>
                                        <p:tgtEl>
                                          <p:spTgt spid="550919"/>
                                        </p:tgtEl>
                                        <p:attrNameLst>
                                          <p:attrName>ppt_w</p:attrName>
                                        </p:attrNameLst>
                                      </p:cBhvr>
                                      <p:tavLst>
                                        <p:tav tm="0">
                                          <p:val>
                                            <p:strVal val="#ppt_w+.3"/>
                                          </p:val>
                                        </p:tav>
                                        <p:tav tm="100000">
                                          <p:val>
                                            <p:strVal val="#ppt_w"/>
                                          </p:val>
                                        </p:tav>
                                      </p:tavLst>
                                    </p:anim>
                                    <p:anim calcmode="lin" valueType="num">
                                      <p:cBhvr>
                                        <p:cTn id="8" dur="1000" fill="hold"/>
                                        <p:tgtEl>
                                          <p:spTgt spid="550919"/>
                                        </p:tgtEl>
                                        <p:attrNameLst>
                                          <p:attrName>ppt_h</p:attrName>
                                        </p:attrNameLst>
                                      </p:cBhvr>
                                      <p:tavLst>
                                        <p:tav tm="0">
                                          <p:val>
                                            <p:strVal val="#ppt_h"/>
                                          </p:val>
                                        </p:tav>
                                        <p:tav tm="100000">
                                          <p:val>
                                            <p:strVal val="#ppt_h"/>
                                          </p:val>
                                        </p:tav>
                                      </p:tavLst>
                                    </p:anim>
                                    <p:animEffect transition="in" filter="fade">
                                      <p:cBhvr>
                                        <p:cTn id="9" dur="1000"/>
                                        <p:tgtEl>
                                          <p:spTgt spid="5509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77255"/>
                                        </p:tgtEl>
                                        <p:attrNameLst>
                                          <p:attrName>style.visibility</p:attrName>
                                        </p:attrNameLst>
                                      </p:cBhvr>
                                      <p:to>
                                        <p:strVal val="visible"/>
                                      </p:to>
                                    </p:set>
                                    <p:anim calcmode="lin" valueType="num">
                                      <p:cBhvr additive="base">
                                        <p:cTn id="14" dur="500" fill="hold"/>
                                        <p:tgtEl>
                                          <p:spTgt spid="477255"/>
                                        </p:tgtEl>
                                        <p:attrNameLst>
                                          <p:attrName>ppt_x</p:attrName>
                                        </p:attrNameLst>
                                      </p:cBhvr>
                                      <p:tavLst>
                                        <p:tav tm="0">
                                          <p:val>
                                            <p:strVal val="#ppt_x"/>
                                          </p:val>
                                        </p:tav>
                                        <p:tav tm="100000">
                                          <p:val>
                                            <p:strVal val="#ppt_x"/>
                                          </p:val>
                                        </p:tav>
                                      </p:tavLst>
                                    </p:anim>
                                    <p:anim calcmode="lin" valueType="num">
                                      <p:cBhvr additive="base">
                                        <p:cTn id="15" dur="500" fill="hold"/>
                                        <p:tgtEl>
                                          <p:spTgt spid="4772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9" grpId="0" animBg="1"/>
      <p:bldP spid="477255"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552964" name="Rectangle 4"/>
          <p:cNvSpPr>
            <a:spLocks noGrp="1" noChangeArrowheads="1"/>
          </p:cNvSpPr>
          <p:nvPr>
            <p:ph sz="half" idx="1"/>
          </p:nvPr>
        </p:nvSpPr>
        <p:spPr>
          <a:xfrm>
            <a:off x="1763689" y="260350"/>
            <a:ext cx="5832500" cy="2736850"/>
          </a:xfrm>
        </p:spPr>
        <p:txBody>
          <a:bodyPr/>
          <a:lstStyle/>
          <a:p>
            <a:pPr algn="r" rtl="1"/>
            <a:r>
              <a:rPr lang="ar-JO" sz="4800" dirty="0">
                <a:solidFill>
                  <a:srgbClr val="FFFF00"/>
                </a:solidFill>
                <a:latin typeface="Arial" panose="020B0604020202020204" pitchFamily="34" charset="0"/>
                <a:ea typeface="ＭＳ Ｐゴシック" charset="0"/>
                <a:cs typeface="Arial" panose="020B0604020202020204" pitchFamily="34" charset="0"/>
              </a:rPr>
              <a:t>عهد الـ 7 سنوات</a:t>
            </a:r>
            <a:endParaRPr lang="en-US" sz="4800" dirty="0">
              <a:solidFill>
                <a:srgbClr val="FFFF00"/>
              </a:solidFill>
              <a:latin typeface="Arial" panose="020B0604020202020204" pitchFamily="34" charset="0"/>
              <a:ea typeface="ＭＳ Ｐゴシック" charset="0"/>
              <a:cs typeface="Arial" panose="020B0604020202020204" pitchFamily="34" charset="0"/>
            </a:endParaRPr>
          </a:p>
          <a:p>
            <a:pPr algn="r" rtl="1"/>
            <a:r>
              <a:rPr lang="ar-JO" sz="4800" dirty="0">
                <a:solidFill>
                  <a:srgbClr val="FFFF00"/>
                </a:solidFill>
                <a:latin typeface="Arial" panose="020B0604020202020204" pitchFamily="34" charset="0"/>
                <a:ea typeface="ＭＳ Ｐゴシック" charset="0"/>
                <a:cs typeface="Arial" panose="020B0604020202020204" pitchFamily="34" charset="0"/>
              </a:rPr>
              <a:t>تجربة 1290/1260 يومًا</a:t>
            </a:r>
            <a:endParaRPr lang="en-US" sz="4800" dirty="0">
              <a:solidFill>
                <a:srgbClr val="FFFF00"/>
              </a:solidFill>
              <a:latin typeface="Arial" panose="020B0604020202020204" pitchFamily="34" charset="0"/>
              <a:ea typeface="ＭＳ Ｐゴシック" charset="0"/>
              <a:cs typeface="Arial" panose="020B0604020202020204" pitchFamily="34" charset="0"/>
            </a:endParaRPr>
          </a:p>
          <a:p>
            <a:pPr algn="r" rtl="1"/>
            <a:r>
              <a:rPr lang="ar-JO" sz="4800" dirty="0">
                <a:solidFill>
                  <a:srgbClr val="FFFF00"/>
                </a:solidFill>
                <a:latin typeface="Arial" panose="020B0604020202020204" pitchFamily="34" charset="0"/>
                <a:ea typeface="ＭＳ Ｐゴシック" charset="0"/>
                <a:cs typeface="Arial" panose="020B0604020202020204" pitchFamily="34" charset="0"/>
              </a:rPr>
              <a:t>الوحش ذو العشرة قرون</a:t>
            </a:r>
            <a:endParaRPr lang="en-US" sz="4800"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575491" name="Rectangle 9"/>
          <p:cNvSpPr>
            <a:spLocks noChangeArrowheads="1"/>
          </p:cNvSpPr>
          <p:nvPr/>
        </p:nvSpPr>
        <p:spPr bwMode="auto">
          <a:xfrm rot="5400000">
            <a:off x="5076031" y="2782094"/>
            <a:ext cx="6985001" cy="136683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ar-JO" sz="9600" b="1" dirty="0">
                <a:solidFill>
                  <a:schemeClr val="bg1"/>
                </a:solidFill>
                <a:latin typeface="Arial" panose="020B0604020202020204" pitchFamily="34" charset="0"/>
                <a:cs typeface="Arial" panose="020B0604020202020204" pitchFamily="34" charset="0"/>
              </a:rPr>
              <a:t>الرؤيا</a:t>
            </a:r>
            <a:endParaRPr lang="en-US" sz="9600" b="1" dirty="0">
              <a:solidFill>
                <a:schemeClr val="bg1"/>
              </a:solidFill>
              <a:latin typeface="Arial" panose="020B0604020202020204" pitchFamily="34" charset="0"/>
              <a:cs typeface="Arial" panose="020B0604020202020204" pitchFamily="34" charset="0"/>
            </a:endParaRPr>
          </a:p>
        </p:txBody>
      </p:sp>
      <p:pic>
        <p:nvPicPr>
          <p:cNvPr id="552976" name="Picture 16" descr="int_rvv_c17">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4859338" y="4591050"/>
            <a:ext cx="3008312" cy="2266950"/>
          </a:xfrm>
        </p:spPr>
      </p:pic>
      <p:sp>
        <p:nvSpPr>
          <p:cNvPr id="552979" name="Rectangle 19"/>
          <p:cNvSpPr>
            <a:spLocks noGrp="1" noChangeArrowheads="1"/>
          </p:cNvSpPr>
          <p:nvPr>
            <p:ph type="title"/>
          </p:nvPr>
        </p:nvSpPr>
        <p:spPr>
          <a:xfrm rot="5400000">
            <a:off x="-2715419" y="2653506"/>
            <a:ext cx="6913563" cy="1555751"/>
          </a:xfrm>
          <a:solidFill>
            <a:srgbClr val="FFCC00"/>
          </a:solidFill>
          <a:effectLst>
            <a:outerShdw blurRad="63500" dist="46662" dir="3284183" algn="ctr" rotWithShape="0">
              <a:schemeClr val="bg2">
                <a:alpha val="74998"/>
              </a:schemeClr>
            </a:outerShdw>
          </a:effectLst>
        </p:spPr>
        <p:txBody>
          <a:bodyPr>
            <a:spAutoFit/>
          </a:bodyPr>
          <a:lstStyle/>
          <a:p>
            <a:pPr>
              <a:defRPr/>
            </a:pPr>
            <a:r>
              <a:rPr lang="ar-JO" sz="9600" b="1" dirty="0">
                <a:latin typeface="Arial" panose="020B0604020202020204" pitchFamily="34" charset="0"/>
                <a:cs typeface="Arial" panose="020B0604020202020204" pitchFamily="34" charset="0"/>
              </a:rPr>
              <a:t>دانيال</a:t>
            </a:r>
            <a:endParaRPr lang="en-US" sz="96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1000"/>
                                  </p:stCondLst>
                                  <p:childTnLst>
                                    <p:set>
                                      <p:cBhvr>
                                        <p:cTn id="6" dur="1" fill="hold">
                                          <p:stCondLst>
                                            <p:cond delay="0"/>
                                          </p:stCondLst>
                                        </p:cTn>
                                        <p:tgtEl>
                                          <p:spTgt spid="552964">
                                            <p:txEl>
                                              <p:pRg st="0" end="0"/>
                                            </p:txEl>
                                          </p:spTgt>
                                        </p:tgtEl>
                                        <p:attrNameLst>
                                          <p:attrName>style.visibility</p:attrName>
                                        </p:attrNameLst>
                                      </p:cBhvr>
                                      <p:to>
                                        <p:strVal val="visible"/>
                                      </p:to>
                                    </p:set>
                                    <p:animEffect transition="in" filter="wipe(up)">
                                      <p:cBhvr>
                                        <p:cTn id="7" dur="1000"/>
                                        <p:tgtEl>
                                          <p:spTgt spid="5529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1000"/>
                                  </p:stCondLst>
                                  <p:childTnLst>
                                    <p:set>
                                      <p:cBhvr>
                                        <p:cTn id="11" dur="1" fill="hold">
                                          <p:stCondLst>
                                            <p:cond delay="0"/>
                                          </p:stCondLst>
                                        </p:cTn>
                                        <p:tgtEl>
                                          <p:spTgt spid="552964">
                                            <p:txEl>
                                              <p:pRg st="1" end="1"/>
                                            </p:txEl>
                                          </p:spTgt>
                                        </p:tgtEl>
                                        <p:attrNameLst>
                                          <p:attrName>style.visibility</p:attrName>
                                        </p:attrNameLst>
                                      </p:cBhvr>
                                      <p:to>
                                        <p:strVal val="visible"/>
                                      </p:to>
                                    </p:set>
                                    <p:animEffect transition="in" filter="wipe(up)">
                                      <p:cBhvr>
                                        <p:cTn id="12" dur="1000"/>
                                        <p:tgtEl>
                                          <p:spTgt spid="55296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1000"/>
                                  </p:stCondLst>
                                  <p:childTnLst>
                                    <p:set>
                                      <p:cBhvr>
                                        <p:cTn id="16" dur="1" fill="hold">
                                          <p:stCondLst>
                                            <p:cond delay="0"/>
                                          </p:stCondLst>
                                        </p:cTn>
                                        <p:tgtEl>
                                          <p:spTgt spid="552964">
                                            <p:txEl>
                                              <p:pRg st="2" end="2"/>
                                            </p:txEl>
                                          </p:spTgt>
                                        </p:tgtEl>
                                        <p:attrNameLst>
                                          <p:attrName>style.visibility</p:attrName>
                                        </p:attrNameLst>
                                      </p:cBhvr>
                                      <p:to>
                                        <p:strVal val="visible"/>
                                      </p:to>
                                    </p:set>
                                    <p:animEffect transition="in" filter="wipe(up)">
                                      <p:cBhvr>
                                        <p:cTn id="17" dur="1000"/>
                                        <p:tgtEl>
                                          <p:spTgt spid="55296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nodeType="clickEffect">
                                  <p:stCondLst>
                                    <p:cond delay="0"/>
                                  </p:stCondLst>
                                  <p:childTnLst>
                                    <p:set>
                                      <p:cBhvr>
                                        <p:cTn id="21" dur="1" fill="hold">
                                          <p:stCondLst>
                                            <p:cond delay="0"/>
                                          </p:stCondLst>
                                        </p:cTn>
                                        <p:tgtEl>
                                          <p:spTgt spid="552976"/>
                                        </p:tgtEl>
                                        <p:attrNameLst>
                                          <p:attrName>style.visibility</p:attrName>
                                        </p:attrNameLst>
                                      </p:cBhvr>
                                      <p:to>
                                        <p:strVal val="visible"/>
                                      </p:to>
                                    </p:set>
                                    <p:anim calcmode="lin" valueType="num">
                                      <p:cBhvr>
                                        <p:cTn id="22" dur="1000" fill="hold"/>
                                        <p:tgtEl>
                                          <p:spTgt spid="552976"/>
                                        </p:tgtEl>
                                        <p:attrNameLst>
                                          <p:attrName>ppt_w</p:attrName>
                                        </p:attrNameLst>
                                      </p:cBhvr>
                                      <p:tavLst>
                                        <p:tav tm="0">
                                          <p:val>
                                            <p:strVal val="#ppt_w*0.70"/>
                                          </p:val>
                                        </p:tav>
                                        <p:tav tm="100000">
                                          <p:val>
                                            <p:strVal val="#ppt_w"/>
                                          </p:val>
                                        </p:tav>
                                      </p:tavLst>
                                    </p:anim>
                                    <p:anim calcmode="lin" valueType="num">
                                      <p:cBhvr>
                                        <p:cTn id="23" dur="1000" fill="hold"/>
                                        <p:tgtEl>
                                          <p:spTgt spid="552976"/>
                                        </p:tgtEl>
                                        <p:attrNameLst>
                                          <p:attrName>ppt_h</p:attrName>
                                        </p:attrNameLst>
                                      </p:cBhvr>
                                      <p:tavLst>
                                        <p:tav tm="0">
                                          <p:val>
                                            <p:strVal val="#ppt_h"/>
                                          </p:val>
                                        </p:tav>
                                        <p:tav tm="100000">
                                          <p:val>
                                            <p:strVal val="#ppt_h"/>
                                          </p:val>
                                        </p:tav>
                                      </p:tavLst>
                                    </p:anim>
                                    <p:animEffect transition="in" filter="fade">
                                      <p:cBhvr>
                                        <p:cTn id="24" dur="1000"/>
                                        <p:tgtEl>
                                          <p:spTgt spid="552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4"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6594" name="Rectangle 2"/>
          <p:cNvSpPr>
            <a:spLocks noGrp="1" noChangeArrowheads="1"/>
          </p:cNvSpPr>
          <p:nvPr>
            <p:ph type="title"/>
          </p:nvPr>
        </p:nvSpPr>
        <p:spPr/>
        <p:txBody>
          <a:bodyPr/>
          <a:lstStyle/>
          <a:p>
            <a:pPr eaLnBrk="1" hangingPunct="1">
              <a:defRPr/>
            </a:pPr>
            <a:r>
              <a:rPr lang="ar-JO" b="1" dirty="0">
                <a:solidFill>
                  <a:srgbClr val="CCFF66"/>
                </a:solidFill>
                <a:ea typeface="ＭＳ Ｐゴシック" charset="0"/>
                <a:cs typeface="ＭＳ Ｐゴシック" charset="0"/>
              </a:rPr>
              <a:t>ا</a:t>
            </a:r>
            <a:r>
              <a:rPr lang="ar-JO" b="1" dirty="0">
                <a:solidFill>
                  <a:srgbClr val="CCFF66"/>
                </a:solidFill>
                <a:latin typeface="Arial" panose="020B0604020202020204" pitchFamily="34" charset="0"/>
                <a:ea typeface="ＭＳ Ｐゴシック" charset="0"/>
                <a:cs typeface="Arial" panose="020B0604020202020204" pitchFamily="34" charset="0"/>
              </a:rPr>
              <a:t>الاصحاح 9</a:t>
            </a:r>
            <a:endParaRPr lang="en-US" b="1" dirty="0">
              <a:solidFill>
                <a:srgbClr val="CCFF66"/>
              </a:solidFill>
              <a:ea typeface="ＭＳ Ｐゴシック" charset="0"/>
              <a:cs typeface="ＭＳ Ｐゴシック" charset="0"/>
            </a:endParaRPr>
          </a:p>
        </p:txBody>
      </p:sp>
      <p:sp>
        <p:nvSpPr>
          <p:cNvPr id="1006595" name="Rectangle 3"/>
          <p:cNvSpPr>
            <a:spLocks noGrp="1" noChangeArrowheads="1"/>
          </p:cNvSpPr>
          <p:nvPr>
            <p:ph type="body" idx="1"/>
          </p:nvPr>
        </p:nvSpPr>
        <p:spPr/>
        <p:txBody>
          <a:bodyPr/>
          <a:lstStyle/>
          <a:p>
            <a:pPr algn="r" rtl="1" eaLnBrk="1" hangingPunct="1">
              <a:defRPr/>
            </a:pPr>
            <a:r>
              <a:rPr lang="ar-JO" dirty="0">
                <a:latin typeface="Arial" panose="020B0604020202020204" pitchFamily="34" charset="0"/>
                <a:ea typeface="ＭＳ Ｐゴシック" charset="0"/>
                <a:cs typeface="Arial" panose="020B0604020202020204" pitchFamily="34" charset="0"/>
              </a:rPr>
              <a:t>صلاة دانيال (9: 1- 19)</a:t>
            </a:r>
            <a:endParaRPr lang="en-US" dirty="0">
              <a:latin typeface="Arial" panose="020B0604020202020204" pitchFamily="34" charset="0"/>
              <a:ea typeface="ＭＳ Ｐゴシック" charset="0"/>
              <a:cs typeface="Arial" panose="020B0604020202020204" pitchFamily="34" charset="0"/>
            </a:endParaRPr>
          </a:p>
          <a:p>
            <a:pPr algn="r" rtl="1" eaLnBrk="1" hangingPunct="1">
              <a:defRPr/>
            </a:pPr>
            <a:r>
              <a:rPr lang="ar-JO" dirty="0">
                <a:latin typeface="Arial" panose="020B0604020202020204" pitchFamily="34" charset="0"/>
                <a:ea typeface="ＭＳ Ｐゴシック" charset="0"/>
                <a:cs typeface="Arial" panose="020B0604020202020204" pitchFamily="34" charset="0"/>
              </a:rPr>
              <a:t>استجابة الله – سبعون </a:t>
            </a:r>
            <a:r>
              <a:rPr lang="en-US" dirty="0">
                <a:latin typeface="Arial" panose="020B0604020202020204" pitchFamily="34" charset="0"/>
                <a:ea typeface="ＭＳ Ｐゴシック" charset="0"/>
                <a:cs typeface="Arial" panose="020B0604020202020204" pitchFamily="34" charset="0"/>
              </a:rPr>
              <a:t>x</a:t>
            </a:r>
            <a:r>
              <a:rPr lang="ar-JO" dirty="0">
                <a:latin typeface="Arial" panose="020B0604020202020204" pitchFamily="34" charset="0"/>
                <a:ea typeface="ＭＳ Ｐゴシック" charset="0"/>
                <a:cs typeface="Arial" panose="020B0604020202020204" pitchFamily="34" charset="0"/>
              </a:rPr>
              <a:t> سبعة (9: 20- 27)</a:t>
            </a:r>
            <a:endParaRPr lang="en-US" dirty="0">
              <a:latin typeface="Arial" panose="020B0604020202020204" pitchFamily="34" charset="0"/>
              <a:ea typeface="ＭＳ Ｐゴシック" charset="0"/>
              <a:cs typeface="Arial" panose="020B0604020202020204" pitchFamily="34" charset="0"/>
            </a:endParaRPr>
          </a:p>
        </p:txBody>
      </p:sp>
      <p:sp>
        <p:nvSpPr>
          <p:cNvPr id="577539" name="Text Box 4"/>
          <p:cNvSpPr txBox="1">
            <a:spLocks noChangeArrowheads="1"/>
          </p:cNvSpPr>
          <p:nvPr/>
        </p:nvSpPr>
        <p:spPr bwMode="auto">
          <a:xfrm>
            <a:off x="457200" y="4114800"/>
            <a:ext cx="792480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r>
              <a:rPr lang="ar-JO" sz="2800" dirty="0">
                <a:latin typeface="Arial" panose="020B0604020202020204" pitchFamily="34" charset="0"/>
                <a:cs typeface="Arial" panose="020B0604020202020204" pitchFamily="34" charset="0"/>
              </a:rPr>
              <a:t>ينقسم تفسير هذه الأسابيع السبعين إلى 4 وجهات نظر رئيسية.</a:t>
            </a:r>
          </a:p>
          <a:p>
            <a:pPr algn="r"/>
            <a:r>
              <a:rPr lang="ar-JO" sz="2800" dirty="0">
                <a:latin typeface="Arial" panose="020B0604020202020204" pitchFamily="34" charset="0"/>
                <a:cs typeface="Arial" panose="020B0604020202020204" pitchFamily="34" charset="0"/>
              </a:rPr>
              <a:t> لكن دعونا أولاً نرى النص نفسه ونسأل من هم "الأشرار": </a:t>
            </a:r>
          </a:p>
          <a:p>
            <a:pPr algn="r"/>
            <a:r>
              <a:rPr lang="ar-JO" sz="2800" dirty="0">
                <a:latin typeface="Arial" panose="020B0604020202020204" pitchFamily="34" charset="0"/>
                <a:cs typeface="Arial" panose="020B0604020202020204" pitchFamily="34" charset="0"/>
              </a:rPr>
              <a:t>"الممسوح" أم "الرئيس الآتي"؟ </a:t>
            </a:r>
            <a:endParaRPr lang="en-US" sz="2800" dirty="0">
              <a:latin typeface="Arial" panose="020B0604020202020204" pitchFamily="34" charset="0"/>
              <a:cs typeface="Arial" panose="020B0604020202020204" pitchFamily="34" charset="0"/>
            </a:endParaRPr>
          </a:p>
        </p:txBody>
      </p:sp>
      <p:sp>
        <p:nvSpPr>
          <p:cNvPr id="577540" name="Text Box 5"/>
          <p:cNvSpPr txBox="1">
            <a:spLocks noChangeArrowheads="1"/>
          </p:cNvSpPr>
          <p:nvPr/>
        </p:nvSpPr>
        <p:spPr bwMode="auto">
          <a:xfrm>
            <a:off x="7812360" y="76200"/>
            <a:ext cx="133164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ar-JO" b="1" dirty="0">
                <a:latin typeface="Times New Roman" charset="0"/>
              </a:rPr>
              <a:t>86 </a:t>
            </a:r>
            <a:r>
              <a:rPr lang="ar-JO" b="1" dirty="0">
                <a:latin typeface="Arial" panose="020B0604020202020204" pitchFamily="34" charset="0"/>
                <a:cs typeface="Arial" panose="020B0604020202020204" pitchFamily="34" charset="0"/>
              </a:rPr>
              <a:t>ب - ث</a:t>
            </a:r>
            <a:endParaRPr lang="en-US" b="1" dirty="0">
              <a:latin typeface="Times New Roman"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7" name="Picture 3" descr="pic-4-horses-of-the-apocolyps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5378" name="Rectangle 2"/>
          <p:cNvSpPr>
            <a:spLocks noGrp="1" noChangeArrowheads="1"/>
          </p:cNvSpPr>
          <p:nvPr>
            <p:ph type="title" idx="4294967295"/>
          </p:nvPr>
        </p:nvSpPr>
        <p:spPr>
          <a:xfrm>
            <a:off x="0" y="0"/>
            <a:ext cx="9144000" cy="685800"/>
          </a:xfrm>
          <a:solidFill>
            <a:srgbClr val="000000"/>
          </a:solidFill>
        </p:spPr>
        <p:txBody>
          <a:bodyPr/>
          <a:lstStyle/>
          <a:p>
            <a:r>
              <a:rPr lang="ar-JO" sz="3600" dirty="0">
                <a:solidFill>
                  <a:srgbClr val="FFFFFF"/>
                </a:solidFill>
                <a:latin typeface="Arial" panose="020B0604020202020204" pitchFamily="34" charset="0"/>
                <a:ea typeface="ＭＳ Ｐゴシック" charset="0"/>
                <a:cs typeface="Arial" panose="020B0604020202020204" pitchFamily="34" charset="0"/>
              </a:rPr>
              <a:t>الأفراس الأربعة (رؤيا 6: 1- 8)</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Text Box 60"/>
          <p:cNvSpPr txBox="1">
            <a:spLocks noChangeArrowheads="1"/>
          </p:cNvSpPr>
          <p:nvPr/>
        </p:nvSpPr>
        <p:spPr bwMode="auto">
          <a:xfrm>
            <a:off x="8357391" y="42863"/>
            <a:ext cx="593730" cy="402291"/>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ar-JO" sz="2000" b="1" dirty="0">
                <a:solidFill>
                  <a:srgbClr val="FFFFFF"/>
                </a:solidFill>
                <a:latin typeface="Arial" panose="020B0604020202020204" pitchFamily="34" charset="0"/>
                <a:ea typeface="Osaka" charset="0"/>
                <a:cs typeface="Arial" panose="020B0604020202020204" pitchFamily="34" charset="0"/>
              </a:rPr>
              <a:t>79 أ</a:t>
            </a:r>
            <a:endParaRPr lang="en-US" sz="2000" b="1" dirty="0">
              <a:solidFill>
                <a:srgbClr val="FFFFFF"/>
              </a:solidFill>
              <a:latin typeface="Arial" panose="020B0604020202020204" pitchFamily="34" charset="0"/>
              <a:ea typeface="Osaka" charset="0"/>
              <a:cs typeface="Arial" panose="020B060402020202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p:cNvSpPr txBox="1">
            <a:spLocks/>
          </p:cNvSpPr>
          <p:nvPr/>
        </p:nvSpPr>
        <p:spPr bwMode="auto">
          <a:xfrm>
            <a:off x="179388" y="333375"/>
            <a:ext cx="4392612" cy="6191250"/>
          </a:xfrm>
          <a:prstGeom prst="rect">
            <a:avLst/>
          </a:prstGeom>
          <a:gradFill flip="none" rotWithShape="1">
            <a:gsLst>
              <a:gs pos="0">
                <a:srgbClr val="660066"/>
              </a:gs>
              <a:gs pos="100000">
                <a:schemeClr val="tx1">
                  <a:lumMod val="95000"/>
                  <a:lumOff val="5000"/>
                </a:schemeClr>
              </a:gs>
            </a:gsLst>
            <a:lin ang="0" scaled="1"/>
            <a:tileRect/>
          </a:gradFill>
          <a:ln>
            <a:solidFill>
              <a:srgbClr val="660066"/>
            </a:solidFill>
          </a:ln>
          <a:extLs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FFFFF">
                  <a:lumMod val="95000"/>
                </a:srgbClr>
              </a:solidFill>
              <a:effectLst/>
              <a:uLnTx/>
              <a:uFillTx/>
              <a:latin typeface="Arial"/>
              <a:ea typeface="ＭＳ Ｐゴシック" pitchFamily="-108" charset="-128"/>
              <a:cs typeface="Arial"/>
            </a:endParaRPr>
          </a:p>
        </p:txBody>
      </p:sp>
      <p:sp>
        <p:nvSpPr>
          <p:cNvPr id="2" name="Title 1"/>
          <p:cNvSpPr>
            <a:spLocks noGrp="1"/>
          </p:cNvSpPr>
          <p:nvPr>
            <p:ph type="title"/>
          </p:nvPr>
        </p:nvSpPr>
        <p:spPr>
          <a:xfrm>
            <a:off x="179388" y="333375"/>
            <a:ext cx="4392612" cy="792163"/>
          </a:xfrm>
        </p:spPr>
        <p:txBody>
          <a:bodyPr anchor="t"/>
          <a:lstStyle/>
          <a:p>
            <a:pPr>
              <a:defRPr/>
            </a:pPr>
            <a:r>
              <a:rPr lang="ar-SA" b="1">
                <a:solidFill>
                  <a:schemeClr val="bg1">
                    <a:lumMod val="95000"/>
                  </a:schemeClr>
                </a:solidFill>
              </a:rPr>
              <a:t>رقم</a:t>
            </a:r>
            <a:endParaRPr lang="en-US" b="1">
              <a:solidFill>
                <a:schemeClr val="bg1">
                  <a:lumMod val="95000"/>
                </a:schemeClr>
              </a:solidFill>
            </a:endParaRPr>
          </a:p>
        </p:txBody>
      </p:sp>
      <p:pic>
        <p:nvPicPr>
          <p:cNvPr id="769028" name="Picture 6" descr="Meet-Me-On-Monday-lucky-number-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10113" y="333375"/>
            <a:ext cx="4360862" cy="626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txBox="1">
            <a:spLocks/>
          </p:cNvSpPr>
          <p:nvPr/>
        </p:nvSpPr>
        <p:spPr bwMode="auto">
          <a:xfrm>
            <a:off x="179388" y="1989138"/>
            <a:ext cx="4392612" cy="453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63538" indent="-363538">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SA" sz="4000" b="0" i="0" u="none" strike="noStrike" kern="1200" cap="none" spc="0" normalizeH="0" baseline="0" noProof="0">
                <a:ln>
                  <a:noFill/>
                </a:ln>
                <a:solidFill>
                  <a:srgbClr val="F2F2F2"/>
                </a:solidFill>
                <a:effectLst/>
                <a:uLnTx/>
                <a:uFillTx/>
                <a:latin typeface="Arial" charset="0"/>
                <a:ea typeface="ＭＳ Ｐゴシック" charset="0"/>
                <a:cs typeface="Arial" charset="0"/>
              </a:rPr>
              <a:t>الخلق </a:t>
            </a:r>
            <a:r>
              <a:rPr kumimoji="0" lang="ar-SA" sz="2400" b="0" i="0" u="none" strike="noStrike" kern="1200" cap="none" spc="0" normalizeH="0" baseline="0" noProof="0">
                <a:ln>
                  <a:noFill/>
                </a:ln>
                <a:solidFill>
                  <a:srgbClr val="F2F2F2"/>
                </a:solidFill>
                <a:effectLst/>
                <a:uLnTx/>
                <a:uFillTx/>
                <a:latin typeface="Arial" charset="0"/>
                <a:ea typeface="ＭＳ Ｐゴシック" charset="0"/>
                <a:cs typeface="Arial" charset="0"/>
              </a:rPr>
              <a:t>تك ٢:٢</a:t>
            </a:r>
            <a:endParaRPr kumimoji="0" lang="en-US" sz="4000" b="0" i="0" u="none" strike="noStrike" kern="1200" cap="none" spc="0" normalizeH="0" baseline="0" noProof="0">
              <a:ln>
                <a:noFill/>
              </a:ln>
              <a:solidFill>
                <a:srgbClr val="F2F2F2"/>
              </a:solidFill>
              <a:effectLst/>
              <a:uLnTx/>
              <a:uFillTx/>
              <a:latin typeface="Arial" charset="0"/>
              <a:ea typeface="ＭＳ Ｐゴシック" charset="0"/>
              <a:cs typeface="Arial" charset="0"/>
            </a:endParaRPr>
          </a:p>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SA" sz="4000" b="0" i="0" u="none" strike="noStrike" kern="1200" cap="none" spc="0" normalizeH="0" baseline="0" noProof="0">
                <a:ln>
                  <a:noFill/>
                </a:ln>
                <a:solidFill>
                  <a:srgbClr val="F2F2F2"/>
                </a:solidFill>
                <a:effectLst/>
                <a:uLnTx/>
                <a:uFillTx/>
                <a:latin typeface="Arial" charset="0"/>
                <a:ea typeface="ＭＳ Ｐゴシック" charset="0"/>
                <a:cs typeface="Arial" charset="0"/>
              </a:rPr>
              <a:t>المطر </a:t>
            </a:r>
            <a:r>
              <a:rPr kumimoji="0" lang="ar-SA" sz="2400" b="0" i="0" u="none" strike="noStrike" kern="1200" cap="none" spc="0" normalizeH="0" baseline="0" noProof="0">
                <a:ln>
                  <a:noFill/>
                </a:ln>
                <a:solidFill>
                  <a:srgbClr val="F2F2F2"/>
                </a:solidFill>
                <a:effectLst/>
                <a:uLnTx/>
                <a:uFillTx/>
                <a:latin typeface="Arial" charset="0"/>
                <a:ea typeface="ＭＳ Ｐゴシック" charset="0"/>
                <a:cs typeface="Arial" charset="0"/>
              </a:rPr>
              <a:t>تك ٧: ٤</a:t>
            </a:r>
            <a:endParaRPr kumimoji="0" lang="en-US" sz="4000" b="0" i="0" u="none" strike="noStrike" kern="1200" cap="none" spc="0" normalizeH="0" baseline="0" noProof="0">
              <a:ln>
                <a:noFill/>
              </a:ln>
              <a:solidFill>
                <a:srgbClr val="F2F2F2"/>
              </a:solidFill>
              <a:effectLst/>
              <a:uLnTx/>
              <a:uFillTx/>
              <a:latin typeface="Arial" charset="0"/>
              <a:ea typeface="ＭＳ Ｐゴシック" charset="0"/>
              <a:cs typeface="Arial" charset="0"/>
            </a:endParaRPr>
          </a:p>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SA" sz="4000" b="0" i="0" u="none" strike="noStrike" kern="1200" cap="none" spc="0" normalizeH="0" baseline="0" noProof="0">
                <a:ln>
                  <a:noFill/>
                </a:ln>
                <a:solidFill>
                  <a:srgbClr val="F2F2F2"/>
                </a:solidFill>
                <a:effectLst/>
                <a:uLnTx/>
                <a:uFillTx/>
                <a:latin typeface="Arial" charset="0"/>
                <a:ea typeface="ＭＳ Ｐゴシック" charset="0"/>
                <a:cs typeface="Arial" charset="0"/>
              </a:rPr>
              <a:t>السبت </a:t>
            </a:r>
            <a:r>
              <a:rPr kumimoji="0" lang="ar-SA" sz="2400" b="0" i="0" u="none" strike="noStrike" kern="1200" cap="none" spc="0" normalizeH="0" baseline="0" noProof="0">
                <a:ln>
                  <a:noFill/>
                </a:ln>
                <a:solidFill>
                  <a:srgbClr val="F2F2F2"/>
                </a:solidFill>
                <a:effectLst/>
                <a:uLnTx/>
                <a:uFillTx/>
                <a:latin typeface="Arial" charset="0"/>
                <a:ea typeface="ＭＳ Ｐゴシック" charset="0"/>
                <a:cs typeface="Arial" charset="0"/>
              </a:rPr>
              <a:t>خر٢٠: ١٠</a:t>
            </a:r>
            <a:endParaRPr kumimoji="0" lang="en-US" sz="4000" b="0" i="0" u="none" strike="noStrike" kern="1200" cap="none" spc="0" normalizeH="0" baseline="0" noProof="0">
              <a:ln>
                <a:noFill/>
              </a:ln>
              <a:solidFill>
                <a:srgbClr val="F2F2F2"/>
              </a:solidFill>
              <a:effectLst/>
              <a:uLnTx/>
              <a:uFillTx/>
              <a:latin typeface="Arial" charset="0"/>
              <a:ea typeface="ＭＳ Ｐゴシック" charset="0"/>
              <a:cs typeface="Arial" charset="0"/>
            </a:endParaRPr>
          </a:p>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SA" sz="4000" b="0" i="0" u="none" strike="noStrike" kern="1200" cap="none" spc="0" normalizeH="0" baseline="0" noProof="0">
                <a:ln>
                  <a:noFill/>
                </a:ln>
                <a:solidFill>
                  <a:srgbClr val="F2F2F2"/>
                </a:solidFill>
                <a:effectLst/>
                <a:uLnTx/>
                <a:uFillTx/>
                <a:latin typeface="Arial" charset="0"/>
                <a:ea typeface="ＭＳ Ｐゴシック" charset="0"/>
                <a:cs typeface="Arial" charset="0"/>
              </a:rPr>
              <a:t>أريحا </a:t>
            </a:r>
            <a:r>
              <a:rPr kumimoji="0" lang="ar-SA" sz="2400" b="0" i="0" u="none" strike="noStrike" kern="1200" cap="none" spc="0" normalizeH="0" baseline="0" noProof="0">
                <a:ln>
                  <a:noFill/>
                </a:ln>
                <a:solidFill>
                  <a:srgbClr val="F2F2F2"/>
                </a:solidFill>
                <a:effectLst/>
                <a:uLnTx/>
                <a:uFillTx/>
                <a:latin typeface="Arial" charset="0"/>
                <a:ea typeface="ＭＳ Ｐゴシック" charset="0"/>
                <a:cs typeface="Arial" charset="0"/>
              </a:rPr>
              <a:t>يش ٦: ٤</a:t>
            </a:r>
            <a:endParaRPr kumimoji="0" lang="en-US" sz="4000" b="0" i="0" u="none" strike="noStrike" kern="1200" cap="none" spc="0" normalizeH="0" baseline="0" noProof="0">
              <a:ln>
                <a:noFill/>
              </a:ln>
              <a:solidFill>
                <a:srgbClr val="F2F2F2"/>
              </a:solidFill>
              <a:effectLst/>
              <a:uLnTx/>
              <a:uFillTx/>
              <a:latin typeface="Arial" charset="0"/>
              <a:ea typeface="ＭＳ Ｐゴシック" charset="0"/>
              <a:cs typeface="Arial" charset="0"/>
            </a:endParaRPr>
          </a:p>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SA" sz="4000" b="0" i="0" u="none" strike="noStrike" kern="1200" cap="none" spc="0" normalizeH="0" baseline="0" noProof="0">
                <a:ln>
                  <a:noFill/>
                </a:ln>
                <a:solidFill>
                  <a:srgbClr val="F2F2F2"/>
                </a:solidFill>
                <a:effectLst/>
                <a:uLnTx/>
                <a:uFillTx/>
                <a:latin typeface="Arial" charset="0"/>
                <a:ea typeface="ＭＳ Ｐゴシック" charset="0"/>
                <a:cs typeface="Arial" charset="0"/>
              </a:rPr>
              <a:t>أبناء </a:t>
            </a:r>
            <a:r>
              <a:rPr kumimoji="0" lang="ar-SA" sz="2400" b="0" i="0" u="none" strike="noStrike" kern="1200" cap="none" spc="0" normalizeH="0" baseline="0" noProof="0">
                <a:ln>
                  <a:noFill/>
                </a:ln>
                <a:solidFill>
                  <a:srgbClr val="F2F2F2"/>
                </a:solidFill>
                <a:effectLst/>
                <a:uLnTx/>
                <a:uFillTx/>
                <a:latin typeface="Arial" charset="0"/>
                <a:ea typeface="ＭＳ Ｐゴシック" charset="0"/>
                <a:cs typeface="Arial" charset="0"/>
              </a:rPr>
              <a:t>أي ٢: ١؛ را ٤: ١٥</a:t>
            </a:r>
            <a:endParaRPr kumimoji="0" lang="en-US" sz="4000" b="0" i="0" u="none" strike="noStrike" kern="1200" cap="none" spc="0" normalizeH="0" baseline="0" noProof="0">
              <a:ln>
                <a:noFill/>
              </a:ln>
              <a:solidFill>
                <a:srgbClr val="F2F2F2"/>
              </a:solidFill>
              <a:effectLst/>
              <a:uLnTx/>
              <a:uFillTx/>
              <a:latin typeface="Arial" charset="0"/>
              <a:ea typeface="ＭＳ Ｐゴシック" charset="0"/>
              <a:cs typeface="Arial" charset="0"/>
            </a:endParaRPr>
          </a:p>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SA" sz="4000" b="0" i="0" u="none" strike="noStrike" kern="1200" cap="none" spc="0" normalizeH="0" baseline="0" noProof="0">
                <a:ln>
                  <a:noFill/>
                </a:ln>
                <a:solidFill>
                  <a:srgbClr val="F2F2F2"/>
                </a:solidFill>
                <a:effectLst/>
                <a:uLnTx/>
                <a:uFillTx/>
                <a:latin typeface="Arial" charset="0"/>
                <a:ea typeface="ＭＳ Ｐゴシック" charset="0"/>
                <a:cs typeface="Arial" charset="0"/>
              </a:rPr>
              <a:t>نبوءة </a:t>
            </a:r>
            <a:r>
              <a:rPr kumimoji="0" lang="ar-SA" sz="2400" b="0" i="0" u="none" strike="noStrike" kern="1200" cap="none" spc="0" normalizeH="0" baseline="0" noProof="0" err="1">
                <a:ln>
                  <a:noFill/>
                </a:ln>
                <a:solidFill>
                  <a:srgbClr val="F2F2F2"/>
                </a:solidFill>
                <a:effectLst/>
                <a:uLnTx/>
                <a:uFillTx/>
                <a:latin typeface="Arial" charset="0"/>
                <a:ea typeface="ＭＳ Ｐゴシック" charset="0"/>
                <a:cs typeface="Arial" charset="0"/>
              </a:rPr>
              <a:t>دا</a:t>
            </a:r>
            <a:r>
              <a:rPr kumimoji="0" lang="ar-SA" sz="2400" b="0" i="0" u="none" strike="noStrike" kern="1200" cap="none" spc="0" normalizeH="0" baseline="0" noProof="0">
                <a:ln>
                  <a:noFill/>
                </a:ln>
                <a:solidFill>
                  <a:srgbClr val="F2F2F2"/>
                </a:solidFill>
                <a:effectLst/>
                <a:uLnTx/>
                <a:uFillTx/>
                <a:latin typeface="Arial" charset="0"/>
                <a:ea typeface="ＭＳ Ｐゴシック" charset="0"/>
                <a:cs typeface="Arial" charset="0"/>
              </a:rPr>
              <a:t> ٩: ٢٤</a:t>
            </a:r>
            <a:endParaRPr kumimoji="0" lang="en-US" sz="4000" b="0" i="0" u="none" strike="noStrike" kern="1200" cap="none" spc="0" normalizeH="0" baseline="0" noProof="0">
              <a:ln>
                <a:noFill/>
              </a:ln>
              <a:solidFill>
                <a:srgbClr val="F2F2F2"/>
              </a:solidFill>
              <a:effectLst/>
              <a:uLnTx/>
              <a:uFillTx/>
              <a:latin typeface="Arial" charset="0"/>
              <a:ea typeface="ＭＳ Ｐゴシック" charset="0"/>
              <a:cs typeface="Arial" charset="0"/>
            </a:endParaRPr>
          </a:p>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SA" sz="4000" b="0" i="0" u="none" strike="noStrike" kern="1200" cap="none" spc="0" normalizeH="0" baseline="0" noProof="0">
                <a:ln>
                  <a:noFill/>
                </a:ln>
                <a:solidFill>
                  <a:srgbClr val="F2F2F2"/>
                </a:solidFill>
                <a:effectLst/>
                <a:uLnTx/>
                <a:uFillTx/>
                <a:latin typeface="Arial" charset="0"/>
                <a:ea typeface="ＭＳ Ｐゴシック" charset="0"/>
                <a:cs typeface="Arial" charset="0"/>
              </a:rPr>
              <a:t>أغفر </a:t>
            </a:r>
            <a:r>
              <a:rPr kumimoji="0" lang="ar-SA" sz="2400" b="0" i="0" u="none" strike="noStrike" kern="1200" cap="none" spc="0" normalizeH="0" baseline="0" noProof="0">
                <a:ln>
                  <a:noFill/>
                </a:ln>
                <a:solidFill>
                  <a:srgbClr val="F2F2F2"/>
                </a:solidFill>
                <a:effectLst/>
                <a:uLnTx/>
                <a:uFillTx/>
                <a:latin typeface="Arial" charset="0"/>
                <a:ea typeface="ＭＳ Ｐゴシック" charset="0"/>
                <a:cs typeface="Arial" charset="0"/>
              </a:rPr>
              <a:t>مت ١٨: ٢١</a:t>
            </a:r>
            <a:endParaRPr kumimoji="0" lang="en-US" sz="4000" b="0" i="0" u="none" strike="noStrike" kern="1200" cap="none" spc="0" normalizeH="0" baseline="0" noProof="0">
              <a:ln>
                <a:noFill/>
              </a:ln>
              <a:solidFill>
                <a:srgbClr val="F2F2F2"/>
              </a:solidFill>
              <a:effectLst/>
              <a:uLnTx/>
              <a:uFillTx/>
              <a:latin typeface="Arial" charset="0"/>
              <a:ea typeface="ＭＳ Ｐゴシック" charset="0"/>
              <a:cs typeface="Arial" charset="0"/>
            </a:endParaRPr>
          </a:p>
        </p:txBody>
      </p:sp>
      <p:sp>
        <p:nvSpPr>
          <p:cNvPr id="10" name="Title 1"/>
          <p:cNvSpPr txBox="1">
            <a:spLocks/>
          </p:cNvSpPr>
          <p:nvPr/>
        </p:nvSpPr>
        <p:spPr bwMode="auto">
          <a:xfrm>
            <a:off x="179388" y="981075"/>
            <a:ext cx="4392612" cy="79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a:ln>
                  <a:noFill/>
                </a:ln>
                <a:solidFill>
                  <a:srgbClr val="FFFFFF">
                    <a:lumMod val="95000"/>
                  </a:srgbClr>
                </a:solidFill>
                <a:effectLst/>
                <a:uLnTx/>
                <a:uFillTx/>
                <a:latin typeface="Arial"/>
                <a:ea typeface="ＭＳ Ｐゴシック" pitchFamily="-108" charset="-128"/>
                <a:cs typeface="Arial"/>
              </a:rPr>
              <a:t>الكمال</a:t>
            </a:r>
            <a:endParaRPr kumimoji="0" lang="en-US" sz="4400" b="1" i="0" u="none" strike="noStrike" kern="1200" cap="none" spc="0" normalizeH="0" baseline="0" noProof="0">
              <a:ln>
                <a:noFill/>
              </a:ln>
              <a:solidFill>
                <a:srgbClr val="FFFFFF">
                  <a:lumMod val="95000"/>
                </a:srgbClr>
              </a:solidFill>
              <a:effectLst/>
              <a:uLnTx/>
              <a:uFillTx/>
              <a:latin typeface="Arial"/>
              <a:ea typeface="ＭＳ Ｐゴシック" pitchFamily="-108" charset="-128"/>
              <a:cs typeface="Arial"/>
            </a:endParaRPr>
          </a:p>
        </p:txBody>
      </p:sp>
      <p:sp>
        <p:nvSpPr>
          <p:cNvPr id="7" name="Text Box 5"/>
          <p:cNvSpPr txBox="1">
            <a:spLocks noChangeArrowheads="1"/>
          </p:cNvSpPr>
          <p:nvPr/>
        </p:nvSpPr>
        <p:spPr bwMode="auto">
          <a:xfrm>
            <a:off x="8427517" y="7938"/>
            <a:ext cx="701131" cy="463846"/>
          </a:xfrm>
          <a:prstGeom prst="rect">
            <a:avLst/>
          </a:prstGeom>
          <a:solidFill>
            <a:schemeClr val="accent6">
              <a:lumMod val="50000"/>
            </a:schemeClr>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٣٢٧</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4789492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9" dur="500"/>
                                        <p:tgtEl>
                                          <p:spTgt spid="3">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31" dur="500"/>
                                        <p:tgtEl>
                                          <p:spTgt spid="3">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4"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7" dur="500"/>
                                        <p:tgtEl>
                                          <p:spTgt spid="3">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43" dur="500"/>
                                        <p:tgtEl>
                                          <p:spTgt spid="3">
                                            <p:txEl>
                                              <p:pRg st="5" end="5"/>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2" presetClass="entr" presetSubtype="4"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9" dur="500"/>
                                        <p:tgtEl>
                                          <p:spTgt spid="3">
                                            <p:txEl>
                                              <p:pRg st="6" end="6"/>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2" presetClass="entr" presetSubtype="4"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additive="base">
                                        <p:cTn id="54" dur="500"/>
                                        <p:tgtEl>
                                          <p:spTgt spid="2"/>
                                        </p:tgtEl>
                                        <p:attrNameLst>
                                          <p:attrName>ppt_y</p:attrName>
                                        </p:attrNameLst>
                                      </p:cBhvr>
                                      <p:tavLst>
                                        <p:tav tm="0">
                                          <p:val>
                                            <p:strVal val="#ppt_y+#ppt_h*1.125000"/>
                                          </p:val>
                                        </p:tav>
                                        <p:tav tm="100000">
                                          <p:val>
                                            <p:strVal val="#ppt_y"/>
                                          </p:val>
                                        </p:tav>
                                      </p:tavLst>
                                    </p:anim>
                                    <p:animEffect transition="in" filter="wipe(up)">
                                      <p:cBhvr>
                                        <p:cTn id="55" dur="500"/>
                                        <p:tgtEl>
                                          <p:spTgt spid="2"/>
                                        </p:tgtEl>
                                      </p:cBhvr>
                                    </p:animEffect>
                                  </p:childTnLst>
                                </p:cTn>
                              </p:par>
                            </p:childTnLst>
                          </p:cTn>
                        </p:par>
                        <p:par>
                          <p:cTn id="56" fill="hold" nodeType="afterGroup">
                            <p:stCondLst>
                              <p:cond delay="500"/>
                            </p:stCondLst>
                            <p:childTnLst>
                              <p:par>
                                <p:cTn id="57" presetID="12" presetClass="entr" presetSubtype="4" fill="hold" grpId="0" nodeType="afterEffect">
                                  <p:stCondLst>
                                    <p:cond delay="0"/>
                                  </p:stCondLst>
                                  <p:iterate type="lt">
                                    <p:tmPct val="0"/>
                                  </p:iterate>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p:tgtEl>
                                          <p:spTgt spid="10"/>
                                        </p:tgtEl>
                                        <p:attrNameLst>
                                          <p:attrName>ppt_y</p:attrName>
                                        </p:attrNameLst>
                                      </p:cBhvr>
                                      <p:tavLst>
                                        <p:tav tm="0">
                                          <p:val>
                                            <p:strVal val="#ppt_y+#ppt_h*1.125000"/>
                                          </p:val>
                                        </p:tav>
                                        <p:tav tm="100000">
                                          <p:val>
                                            <p:strVal val="#ppt_y"/>
                                          </p:val>
                                        </p:tav>
                                      </p:tavLst>
                                    </p:anim>
                                    <p:animEffect transition="in" filter="wipe(up)">
                                      <p:cBhvr>
                                        <p:cTn id="60" dur="500"/>
                                        <p:tgtEl>
                                          <p:spTgt spid="10"/>
                                        </p:tgtEl>
                                      </p:cBhvr>
                                    </p:animEffect>
                                  </p:childTnLst>
                                </p:cTn>
                              </p:par>
                            </p:childTnLst>
                          </p:cTn>
                        </p:par>
                        <p:par>
                          <p:cTn id="61" fill="hold" nodeType="afterGroup">
                            <p:stCondLst>
                              <p:cond delay="1000"/>
                            </p:stCondLst>
                            <p:childTnLst>
                              <p:par>
                                <p:cTn id="62" presetID="3" presetClass="emph" presetSubtype="2" fill="hold" grpId="1" nodeType="afterEffect">
                                  <p:stCondLst>
                                    <p:cond delay="0"/>
                                  </p:stCondLst>
                                  <p:iterate type="lt">
                                    <p:tmPct val="0"/>
                                  </p:iterate>
                                  <p:childTnLst>
                                    <p:animClr clrSpc="rgb" dir="cw">
                                      <p:cBhvr override="childStyle">
                                        <p:cTn id="63" dur="2000" fill="hold"/>
                                        <p:tgtEl>
                                          <p:spTgt spid="10"/>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0" grpId="0"/>
      <p:bldP spid="10"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bwMode="auto">
          <a:xfrm>
            <a:off x="1922240" y="3942554"/>
            <a:ext cx="1143000"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latin typeface="Comic Sans MS" pitchFamily="21" charset="0"/>
              <a:ea typeface="+mn-ea"/>
              <a:cs typeface="+mn-cs"/>
            </a:endParaRPr>
          </a:p>
        </p:txBody>
      </p:sp>
      <p:sp>
        <p:nvSpPr>
          <p:cNvPr id="11" name="Oval 10"/>
          <p:cNvSpPr>
            <a:spLocks noChangeArrowheads="1"/>
          </p:cNvSpPr>
          <p:nvPr/>
        </p:nvSpPr>
        <p:spPr bwMode="auto">
          <a:xfrm>
            <a:off x="4333569" y="2970570"/>
            <a:ext cx="2362200" cy="652463"/>
          </a:xfrm>
          <a:prstGeom prst="ellipse">
            <a:avLst/>
          </a:prstGeom>
          <a:solidFill>
            <a:schemeClr val="accent1"/>
          </a:solidFill>
          <a:ln w="9525">
            <a:solidFill>
              <a:schemeClr val="tx1"/>
            </a:solidFill>
            <a:round/>
            <a:headEnd/>
            <a:tailEnd type="stealth" w="lg" len="lg"/>
          </a:ln>
        </p:spPr>
        <p:txBody>
          <a:bodyPr lIns="90000" tIns="46800" rIns="90000" bIns="46800">
            <a:spAutoFit/>
          </a:bodyPr>
          <a:lstStyle/>
          <a:p>
            <a:endParaRPr lang="en-US"/>
          </a:p>
        </p:txBody>
      </p:sp>
      <p:sp>
        <p:nvSpPr>
          <p:cNvPr id="9" name="Oval 8"/>
          <p:cNvSpPr>
            <a:spLocks noChangeArrowheads="1"/>
          </p:cNvSpPr>
          <p:nvPr/>
        </p:nvSpPr>
        <p:spPr bwMode="auto">
          <a:xfrm>
            <a:off x="4010472" y="1649285"/>
            <a:ext cx="2362200" cy="652463"/>
          </a:xfrm>
          <a:prstGeom prst="ellipse">
            <a:avLst/>
          </a:prstGeom>
          <a:solidFill>
            <a:schemeClr val="accent1"/>
          </a:solidFill>
          <a:ln w="9525">
            <a:solidFill>
              <a:schemeClr val="tx1"/>
            </a:solidFill>
            <a:round/>
            <a:headEnd/>
            <a:tailEnd type="stealth" w="lg" len="lg"/>
          </a:ln>
        </p:spPr>
        <p:txBody>
          <a:bodyPr lIns="90000" tIns="46800" rIns="90000" bIns="46800">
            <a:spAutoFit/>
          </a:bodyPr>
          <a:lstStyle/>
          <a:p>
            <a:endParaRPr lang="en-US"/>
          </a:p>
        </p:txBody>
      </p:sp>
      <p:sp>
        <p:nvSpPr>
          <p:cNvPr id="1008642" name="Rectangle 2"/>
          <p:cNvSpPr>
            <a:spLocks noGrp="1" noChangeArrowheads="1"/>
          </p:cNvSpPr>
          <p:nvPr>
            <p:ph type="title"/>
          </p:nvPr>
        </p:nvSpPr>
        <p:spPr>
          <a:xfrm>
            <a:off x="381000" y="294928"/>
            <a:ext cx="8229600" cy="685800"/>
          </a:xfrm>
        </p:spPr>
        <p:txBody>
          <a:bodyPr/>
          <a:lstStyle/>
          <a:p>
            <a:pPr eaLnBrk="1" hangingPunct="1">
              <a:defRPr/>
            </a:pPr>
            <a:r>
              <a:rPr lang="ar-JO" dirty="0">
                <a:solidFill>
                  <a:srgbClr val="FFFFFF"/>
                </a:solidFill>
                <a:latin typeface="Arial" panose="020B0604020202020204" pitchFamily="34" charset="0"/>
                <a:ea typeface="ＭＳ Ｐゴシック" charset="0"/>
                <a:cs typeface="Arial" panose="020B0604020202020204" pitchFamily="34" charset="0"/>
              </a:rPr>
              <a:t>دانيال 9: 25- 27 (الترجمة المبسّطة)</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79590" name="Text Box 5"/>
          <p:cNvSpPr txBox="1">
            <a:spLocks noChangeArrowheads="1"/>
          </p:cNvSpPr>
          <p:nvPr/>
        </p:nvSpPr>
        <p:spPr bwMode="auto">
          <a:xfrm>
            <a:off x="7994650" y="76200"/>
            <a:ext cx="11430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ar-JO" sz="2000" b="1" dirty="0">
                <a:latin typeface="Arial" panose="020B0604020202020204" pitchFamily="34" charset="0"/>
                <a:cs typeface="Arial" panose="020B0604020202020204" pitchFamily="34" charset="0"/>
              </a:rPr>
              <a:t>86 ب - ث</a:t>
            </a:r>
            <a:endParaRPr lang="en-US" sz="2000" b="1" dirty="0">
              <a:latin typeface="Arial" panose="020B0604020202020204" pitchFamily="34" charset="0"/>
              <a:cs typeface="Arial" panose="020B0604020202020204" pitchFamily="34" charset="0"/>
            </a:endParaRPr>
          </a:p>
        </p:txBody>
      </p:sp>
      <p:sp>
        <p:nvSpPr>
          <p:cNvPr id="579591" name="TextBox 6"/>
          <p:cNvSpPr txBox="1">
            <a:spLocks noChangeArrowheads="1"/>
          </p:cNvSpPr>
          <p:nvPr/>
        </p:nvSpPr>
        <p:spPr bwMode="auto">
          <a:xfrm>
            <a:off x="179512" y="1405220"/>
            <a:ext cx="8686800" cy="4832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just" rtl="1"/>
            <a:r>
              <a:rPr lang="ar-JO" sz="4400" baseline="30000" dirty="0">
                <a:latin typeface="Calibri" panose="020F0502020204030204" pitchFamily="34" charset="0"/>
                <a:ea typeface="Calibri" panose="020F0502020204030204" pitchFamily="34" charset="0"/>
                <a:cs typeface="Calibri" panose="020F0502020204030204" pitchFamily="34" charset="0"/>
              </a:rPr>
              <a:t>25 "فَاعلَمْ وَافهَمْ أنَّهُ مُنذُ إعطاءِ الأمرِ بِرَدِّ الشَّعبِ وَإعادَةِ بِناءِ مَدينَةِ القُدْسِ، وَحَتَّى </a:t>
            </a:r>
            <a:r>
              <a:rPr lang="ar-JO" sz="4400"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مَجِئِ المَسِيحِ الرَّئِيسِ</a:t>
            </a:r>
            <a:r>
              <a:rPr lang="ar-JO" sz="4400" baseline="30000" dirty="0">
                <a:latin typeface="Calibri" panose="020F0502020204030204" pitchFamily="34" charset="0"/>
                <a:ea typeface="Calibri" panose="020F0502020204030204" pitchFamily="34" charset="0"/>
                <a:cs typeface="Calibri" panose="020F0502020204030204" pitchFamily="34" charset="0"/>
              </a:rPr>
              <a:t>، سَيَكُونُ هُناكَ سَبعَةُ أسابِيعَ. وَخِلالَ اثْنَينِ وَسِتِّينَ أُسبُوعاً، سَيُعادُ بِناءُ ساحَةِ المَدِينَةِ وَخَندَقِ المِياهِ حَولَها. وَسَتَكُونُ هُناكَ ضِيقاتٌ كَثِيرَةٌ فِي تِلْكَ الأثْناءِ. 26 وَفِي نِهايَةِ الاثْنَينِ وَالسِتِّينَ أُسبُوعاً، </a:t>
            </a:r>
            <a:r>
              <a:rPr lang="ar-JO" sz="4400"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سَيُقتَلُ المَسِيحُ</a:t>
            </a:r>
            <a:r>
              <a:rPr lang="ar-JO" sz="4400" baseline="30000" dirty="0">
                <a:latin typeface="Calibri" panose="020F0502020204030204" pitchFamily="34" charset="0"/>
                <a:ea typeface="Calibri" panose="020F0502020204030204" pitchFamily="34" charset="0"/>
                <a:cs typeface="Calibri" panose="020F0502020204030204" pitchFamily="34" charset="0"/>
              </a:rPr>
              <a:t>، وَلَيسَ لَهُ. وَقَوّاتُ </a:t>
            </a:r>
            <a:r>
              <a:rPr lang="ar-JO" sz="4400"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الرَّئيِسِ القادِمِ سَتُخَرِّبُ المَدِينَةَ وَالهَيكَلَ</a:t>
            </a:r>
            <a:r>
              <a:rPr lang="ar-JO" sz="4400" baseline="30000" dirty="0">
                <a:latin typeface="Calibri" panose="020F0502020204030204" pitchFamily="34" charset="0"/>
                <a:ea typeface="Calibri" panose="020F0502020204030204" pitchFamily="34" charset="0"/>
                <a:cs typeface="Calibri" panose="020F0502020204030204" pitchFamily="34" charset="0"/>
              </a:rPr>
              <a:t>. سَتَكُونُ النِّهايَةُ كَطُوفانٍ، وَسَيَكُونُ القِتالُ وَالتَّدمِيرُ مَحتُومَينِ حَتَّى النِّهايَةِ. 27 </a:t>
            </a:r>
            <a:r>
              <a:rPr lang="ar-JO" sz="4400"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وَسَيَفرِضُ المُخَرِّبُ مُعاهَدَةً </a:t>
            </a:r>
            <a:r>
              <a:rPr lang="ar-JO" sz="4400" baseline="30000" dirty="0">
                <a:latin typeface="Calibri" panose="020F0502020204030204" pitchFamily="34" charset="0"/>
                <a:ea typeface="Calibri" panose="020F0502020204030204" pitchFamily="34" charset="0"/>
                <a:cs typeface="Calibri" panose="020F0502020204030204" pitchFamily="34" charset="0"/>
              </a:rPr>
              <a:t>عَلَى كَثِيرِينَ لِمُدَّةِ أُسبُوعٍ. </a:t>
            </a:r>
            <a:r>
              <a:rPr lang="ar-JO" sz="4400"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وَسَيُوقِفُ الذَّبائِحَ </a:t>
            </a:r>
            <a:r>
              <a:rPr lang="ar-JO" sz="4400" baseline="30000" dirty="0">
                <a:latin typeface="Calibri" panose="020F0502020204030204" pitchFamily="34" charset="0"/>
                <a:ea typeface="Calibri" panose="020F0502020204030204" pitchFamily="34" charset="0"/>
                <a:cs typeface="Calibri" panose="020F0502020204030204" pitchFamily="34" charset="0"/>
              </a:rPr>
              <a:t>وَالتَّقدِماتِ لِمُدَّةِ نِصفِ أُسبُوعٍ. وَيأتِي النَّجِسُ المُخَرِّبُ، إلَى أنْ يَحِلَّ </a:t>
            </a:r>
            <a:r>
              <a:rPr lang="ar-JO" sz="4400"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قَضاءُ اللهِ المَحتُومُ</a:t>
            </a:r>
            <a:r>
              <a:rPr lang="ar-JO" sz="4400" baseline="30000" dirty="0">
                <a:latin typeface="Calibri" panose="020F0502020204030204" pitchFamily="34" charset="0"/>
                <a:ea typeface="Calibri" panose="020F0502020204030204" pitchFamily="34" charset="0"/>
                <a:cs typeface="Calibri" panose="020F0502020204030204" pitchFamily="34" charset="0"/>
              </a:rPr>
              <a:t> </a:t>
            </a:r>
            <a:r>
              <a:rPr lang="ar-JO" sz="4400"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بِتَدمِيرِ ذَلِكَ المَكان</a:t>
            </a:r>
            <a:r>
              <a:rPr lang="ar-JO" sz="4400" baseline="30000" dirty="0">
                <a:latin typeface="Calibri" panose="020F0502020204030204" pitchFamily="34" charset="0"/>
                <a:ea typeface="Calibri" panose="020F0502020204030204" pitchFamily="34" charset="0"/>
                <a:cs typeface="Calibri" panose="020F0502020204030204" pitchFamily="34" charset="0"/>
              </a:rPr>
              <a:t>ِ تَماماً."</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6" name="Title 15"/>
          <p:cNvSpPr>
            <a:spLocks noGrp="1"/>
          </p:cNvSpPr>
          <p:nvPr>
            <p:ph type="title" idx="4294967295"/>
          </p:nvPr>
        </p:nvSpPr>
        <p:spPr>
          <a:xfrm>
            <a:off x="0" y="0"/>
            <a:ext cx="9144000" cy="765175"/>
          </a:xfrm>
          <a:solidFill>
            <a:schemeClr val="tx1"/>
          </a:solidFill>
        </p:spPr>
        <p:txBody>
          <a:bodyPr/>
          <a:lstStyle/>
          <a:p>
            <a:pPr>
              <a:defRPr/>
            </a:pPr>
            <a:r>
              <a:rPr lang="ar-JO" altLang="ja-JP" sz="4000" b="1" dirty="0">
                <a:solidFill>
                  <a:schemeClr val="bg1"/>
                </a:solidFill>
                <a:latin typeface="Arial" charset="0"/>
                <a:ea typeface="ＭＳ Ｐゴシック" charset="0"/>
                <a:cs typeface="Arial" charset="0"/>
              </a:rPr>
              <a:t>70 أسبوعاً في دانيال 9: 25-27</a:t>
            </a:r>
            <a:endParaRPr lang="en-US" sz="4000" dirty="0">
              <a:latin typeface="Arial" charset="0"/>
              <a:ea typeface="ＭＳ Ｐゴシック" charset="0"/>
              <a:cs typeface="Arial" charset="0"/>
            </a:endParaRPr>
          </a:p>
        </p:txBody>
      </p:sp>
      <p:sp>
        <p:nvSpPr>
          <p:cNvPr id="410627" name="Rectangle 3" descr="Green marble"/>
          <p:cNvSpPr>
            <a:spLocks noChangeArrowheads="1"/>
          </p:cNvSpPr>
          <p:nvPr/>
        </p:nvSpPr>
        <p:spPr bwMode="auto">
          <a:xfrm>
            <a:off x="611188" y="1946275"/>
            <a:ext cx="1519237" cy="631825"/>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28" name="Text Box 4"/>
          <p:cNvSpPr txBox="1">
            <a:spLocks noChangeArrowheads="1"/>
          </p:cNvSpPr>
          <p:nvPr/>
        </p:nvSpPr>
        <p:spPr bwMode="auto">
          <a:xfrm>
            <a:off x="533400" y="1196975"/>
            <a:ext cx="594995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69 أسبوع</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483 سنة</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1" name="Text Box 7"/>
          <p:cNvSpPr txBox="1">
            <a:spLocks noChangeArrowheads="1"/>
          </p:cNvSpPr>
          <p:nvPr/>
        </p:nvSpPr>
        <p:spPr bwMode="auto">
          <a:xfrm>
            <a:off x="6248400" y="2506663"/>
            <a:ext cx="2887663" cy="1076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أسبوع</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7 سنوات</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2" name="Text Box 8"/>
          <p:cNvSpPr txBox="1">
            <a:spLocks noChangeArrowheads="1"/>
          </p:cNvSpPr>
          <p:nvPr/>
        </p:nvSpPr>
        <p:spPr bwMode="auto">
          <a:xfrm>
            <a:off x="304800" y="2598738"/>
            <a:ext cx="64738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7 أسابيع</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    </a:t>
            </a: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62 أسبوع</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4" name="Text Box 10"/>
          <p:cNvSpPr txBox="1">
            <a:spLocks noChangeArrowheads="1"/>
          </p:cNvSpPr>
          <p:nvPr/>
        </p:nvSpPr>
        <p:spPr bwMode="auto">
          <a:xfrm>
            <a:off x="5219700" y="692150"/>
            <a:ext cx="3438525"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المسيح</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5" name="Text Box 11"/>
          <p:cNvSpPr txBox="1">
            <a:spLocks noChangeArrowheads="1"/>
          </p:cNvSpPr>
          <p:nvPr/>
        </p:nvSpPr>
        <p:spPr bwMode="auto">
          <a:xfrm>
            <a:off x="0" y="692150"/>
            <a:ext cx="23622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المرسوم</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6" name="Line 12"/>
          <p:cNvSpPr>
            <a:spLocks noChangeShapeType="1"/>
          </p:cNvSpPr>
          <p:nvPr/>
        </p:nvSpPr>
        <p:spPr bwMode="auto">
          <a:xfrm flipH="1">
            <a:off x="609600" y="1282700"/>
            <a:ext cx="1588" cy="600075"/>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37" name="Line 13"/>
          <p:cNvSpPr>
            <a:spLocks noChangeShapeType="1"/>
          </p:cNvSpPr>
          <p:nvPr/>
        </p:nvSpPr>
        <p:spPr bwMode="auto">
          <a:xfrm flipH="1">
            <a:off x="6797675" y="1354138"/>
            <a:ext cx="6350" cy="528637"/>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28075" name="Text Box 15"/>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 name="Rectangle 3" descr="Green marble"/>
          <p:cNvSpPr>
            <a:spLocks noChangeArrowheads="1"/>
          </p:cNvSpPr>
          <p:nvPr/>
        </p:nvSpPr>
        <p:spPr bwMode="auto">
          <a:xfrm>
            <a:off x="2130425" y="1946275"/>
            <a:ext cx="4679950" cy="631825"/>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29" name="Rectangle 5" descr="Green marble"/>
          <p:cNvSpPr>
            <a:spLocks noChangeArrowheads="1"/>
          </p:cNvSpPr>
          <p:nvPr/>
        </p:nvSpPr>
        <p:spPr bwMode="auto">
          <a:xfrm>
            <a:off x="7646937" y="1946275"/>
            <a:ext cx="525463" cy="631825"/>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5" name="Text Box 8"/>
          <p:cNvSpPr txBox="1">
            <a:spLocks noChangeArrowheads="1"/>
          </p:cNvSpPr>
          <p:nvPr/>
        </p:nvSpPr>
        <p:spPr bwMode="auto">
          <a:xfrm>
            <a:off x="0" y="3500438"/>
            <a:ext cx="9144000" cy="212365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25 فاعلم و افهم أنه من خروج الأمر لتجديد أورشليم و بنائها إلى المسيح الرئيس سبعة أسابيع و اثنان و ستون أسبوعاً يعود و يبنى سوق و خليج في ضيق الأزمنة 26 و بعد اثنين و ستين أسبوعاً يقطع المسيح و ليس له و شعب رئيس آت يخرب المدينة و القدس و انتهاؤه بغمارة و إلى النهاية حرب و خرب قضي بها</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(دا 9: 25-26)</a:t>
            </a:r>
          </a:p>
        </p:txBody>
      </p:sp>
    </p:spTree>
    <p:extLst>
      <p:ext uri="{BB962C8B-B14F-4D97-AF65-F5344CB8AC3E}">
        <p14:creationId xmlns:p14="http://schemas.microsoft.com/office/powerpoint/2010/main" val="3013791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35"/>
                                        </p:tgtEl>
                                        <p:attrNameLst>
                                          <p:attrName>style.visibility</p:attrName>
                                        </p:attrNameLst>
                                      </p:cBhvr>
                                      <p:to>
                                        <p:strVal val="visible"/>
                                      </p:to>
                                    </p:set>
                                    <p:animEffect transition="in" filter="dissolve">
                                      <p:cBhvr>
                                        <p:cTn id="7" dur="500"/>
                                        <p:tgtEl>
                                          <p:spTgt spid="41063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10636"/>
                                        </p:tgtEl>
                                        <p:attrNameLst>
                                          <p:attrName>style.visibility</p:attrName>
                                        </p:attrNameLst>
                                      </p:cBhvr>
                                      <p:to>
                                        <p:strVal val="visible"/>
                                      </p:to>
                                    </p:set>
                                    <p:animEffect transition="in" filter="wipe(up)">
                                      <p:cBhvr>
                                        <p:cTn id="11" dur="500"/>
                                        <p:tgtEl>
                                          <p:spTgt spid="41063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10634"/>
                                        </p:tgtEl>
                                        <p:attrNameLst>
                                          <p:attrName>style.visibility</p:attrName>
                                        </p:attrNameLst>
                                      </p:cBhvr>
                                      <p:to>
                                        <p:strVal val="visible"/>
                                      </p:to>
                                    </p:set>
                                    <p:animEffect transition="in" filter="dissolve">
                                      <p:cBhvr>
                                        <p:cTn id="16" dur="500"/>
                                        <p:tgtEl>
                                          <p:spTgt spid="410634"/>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410637"/>
                                        </p:tgtEl>
                                        <p:attrNameLst>
                                          <p:attrName>style.visibility</p:attrName>
                                        </p:attrNameLst>
                                      </p:cBhvr>
                                      <p:to>
                                        <p:strVal val="visible"/>
                                      </p:to>
                                    </p:set>
                                    <p:animEffect transition="in" filter="dissolve">
                                      <p:cBhvr>
                                        <p:cTn id="20" dur="500"/>
                                        <p:tgtEl>
                                          <p:spTgt spid="41063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10627"/>
                                        </p:tgtEl>
                                        <p:attrNameLst>
                                          <p:attrName>style.visibility</p:attrName>
                                        </p:attrNameLst>
                                      </p:cBhvr>
                                      <p:to>
                                        <p:strVal val="visible"/>
                                      </p:to>
                                    </p:set>
                                    <p:animEffect transition="in" filter="wipe(left)">
                                      <p:cBhvr>
                                        <p:cTn id="25" dur="500"/>
                                        <p:tgtEl>
                                          <p:spTgt spid="41062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10632"/>
                                        </p:tgtEl>
                                        <p:attrNameLst>
                                          <p:attrName>style.visibility</p:attrName>
                                        </p:attrNameLst>
                                      </p:cBhvr>
                                      <p:to>
                                        <p:strVal val="visible"/>
                                      </p:to>
                                    </p:set>
                                    <p:animEffect transition="in" filter="dissolve">
                                      <p:cBhvr>
                                        <p:cTn id="30" dur="500"/>
                                        <p:tgtEl>
                                          <p:spTgt spid="410632"/>
                                        </p:tgtEl>
                                      </p:cBhvr>
                                    </p:animEffect>
                                  </p:childTnLst>
                                </p:cTn>
                              </p:par>
                            </p:childTnLst>
                          </p:cTn>
                        </p:par>
                        <p:par>
                          <p:cTn id="31" fill="hold" nodeType="withGroup">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10628"/>
                                        </p:tgtEl>
                                        <p:attrNameLst>
                                          <p:attrName>style.visibility</p:attrName>
                                        </p:attrNameLst>
                                      </p:cBhvr>
                                      <p:to>
                                        <p:strVal val="visible"/>
                                      </p:to>
                                    </p:set>
                                    <p:animEffect transition="in" filter="dissolve">
                                      <p:cBhvr>
                                        <p:cTn id="39" dur="500"/>
                                        <p:tgtEl>
                                          <p:spTgt spid="410628"/>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410631"/>
                                        </p:tgtEl>
                                        <p:attrNameLst>
                                          <p:attrName>style.visibility</p:attrName>
                                        </p:attrNameLst>
                                      </p:cBhvr>
                                      <p:to>
                                        <p:strVal val="visible"/>
                                      </p:to>
                                    </p:set>
                                    <p:animEffect transition="in" filter="dissolve">
                                      <p:cBhvr>
                                        <p:cTn id="44" dur="500"/>
                                        <p:tgtEl>
                                          <p:spTgt spid="410631"/>
                                        </p:tgtEl>
                                      </p:cBhvr>
                                    </p:animEffect>
                                  </p:childTnLst>
                                </p:cTn>
                              </p:par>
                            </p:childTnLst>
                          </p:cTn>
                        </p:par>
                        <p:par>
                          <p:cTn id="45" fill="hold">
                            <p:stCondLst>
                              <p:cond delay="500"/>
                            </p:stCondLst>
                            <p:childTnLst>
                              <p:par>
                                <p:cTn id="46" presetID="22" presetClass="entr" presetSubtype="8" fill="hold" grpId="0" nodeType="afterEffect">
                                  <p:stCondLst>
                                    <p:cond delay="2000"/>
                                  </p:stCondLst>
                                  <p:childTnLst>
                                    <p:set>
                                      <p:cBhvr>
                                        <p:cTn id="47" dur="1" fill="hold">
                                          <p:stCondLst>
                                            <p:cond delay="0"/>
                                          </p:stCondLst>
                                        </p:cTn>
                                        <p:tgtEl>
                                          <p:spTgt spid="410629"/>
                                        </p:tgtEl>
                                        <p:attrNameLst>
                                          <p:attrName>style.visibility</p:attrName>
                                        </p:attrNameLst>
                                      </p:cBhvr>
                                      <p:to>
                                        <p:strVal val="visible"/>
                                      </p:to>
                                    </p:set>
                                    <p:animEffect transition="in" filter="wipe(left)">
                                      <p:cBhvr>
                                        <p:cTn id="48" dur="500"/>
                                        <p:tgtEl>
                                          <p:spTgt spid="410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animBg="1"/>
      <p:bldP spid="410628" grpId="0" autoUpdateAnimBg="0"/>
      <p:bldP spid="410631" grpId="0" autoUpdateAnimBg="0"/>
      <p:bldP spid="410632" grpId="0" autoUpdateAnimBg="0"/>
      <p:bldP spid="410634" grpId="0" autoUpdateAnimBg="0"/>
      <p:bldP spid="410635" grpId="0" autoUpdateAnimBg="0"/>
      <p:bldP spid="17" grpId="0" animBg="1"/>
      <p:bldP spid="41062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030" descr="triumphal-entry-zo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6" name="Rectangle 1026"/>
          <p:cNvSpPr>
            <a:spLocks noGrp="1" noChangeArrowheads="1"/>
          </p:cNvSpPr>
          <p:nvPr>
            <p:ph type="ctrTitle"/>
          </p:nvPr>
        </p:nvSpPr>
        <p:spPr>
          <a:xfrm>
            <a:off x="3995936" y="0"/>
            <a:ext cx="5148064" cy="2060848"/>
          </a:xfrm>
          <a:effectLst>
            <a:outerShdw blurRad="63500" dist="35921" dir="2700000" algn="ctr" rotWithShape="0">
              <a:srgbClr val="000000">
                <a:alpha val="74998"/>
              </a:srgbClr>
            </a:outerShdw>
          </a:effectLst>
        </p:spPr>
        <p:txBody>
          <a:bodyPr anchor="t"/>
          <a:lstStyle/>
          <a:p>
            <a:pPr>
              <a:defRPr/>
            </a:pPr>
            <a:r>
              <a:rPr lang="ar-JO" dirty="0">
                <a:effectLst>
                  <a:outerShdw blurRad="38100" dist="38100" dir="2700000" algn="tl">
                    <a:srgbClr val="000000"/>
                  </a:outerShdw>
                </a:effectLst>
                <a:latin typeface="Arial" charset="0"/>
                <a:ea typeface="ＭＳ Ｐゴシック" charset="0"/>
                <a:cs typeface="ＭＳ Ｐゴシック" charset="0"/>
              </a:rPr>
              <a:t>الدخول الإنتصاري</a:t>
            </a:r>
            <a:br>
              <a:rPr lang="ar-JO" dirty="0">
                <a:effectLst>
                  <a:outerShdw blurRad="38100" dist="38100" dir="2700000" algn="tl">
                    <a:srgbClr val="000000"/>
                  </a:outerShdw>
                </a:effectLst>
                <a:latin typeface="Arial" charset="0"/>
                <a:ea typeface="ＭＳ Ｐゴシック" charset="0"/>
                <a:cs typeface="ＭＳ Ｐゴシック" charset="0"/>
              </a:rPr>
            </a:br>
            <a:r>
              <a:rPr lang="en-US" dirty="0">
                <a:effectLst>
                  <a:outerShdw blurRad="38100" dist="38100" dir="2700000" algn="tl">
                    <a:srgbClr val="000000"/>
                  </a:outerShdw>
                </a:effectLst>
                <a:latin typeface="Arial" charset="0"/>
                <a:ea typeface="ＭＳ Ｐゴシック" charset="0"/>
                <a:cs typeface="ＭＳ Ｐゴシック" charset="0"/>
              </a:rPr>
              <a:t>”</a:t>
            </a:r>
            <a:r>
              <a:rPr lang="ar-JO" dirty="0">
                <a:effectLst>
                  <a:outerShdw blurRad="38100" dist="38100" dir="2700000" algn="tl">
                    <a:srgbClr val="000000"/>
                  </a:outerShdw>
                </a:effectLst>
                <a:latin typeface="Arial" charset="0"/>
                <a:ea typeface="ＭＳ Ｐゴシック" charset="0"/>
                <a:cs typeface="ＭＳ Ｐゴシック" charset="0"/>
              </a:rPr>
              <a:t>المسيح يأتي</a:t>
            </a:r>
            <a:r>
              <a:rPr lang="en-US" dirty="0">
                <a:effectLst>
                  <a:outerShdw blurRad="38100" dist="38100" dir="2700000" algn="tl">
                    <a:srgbClr val="000000"/>
                  </a:outerShdw>
                </a:effectLst>
                <a:latin typeface="Arial" charset="0"/>
                <a:ea typeface="ＭＳ Ｐゴシック" charset="0"/>
                <a:cs typeface="ＭＳ Ｐゴシック" charset="0"/>
              </a:rPr>
              <a:t>"</a:t>
            </a:r>
          </a:p>
        </p:txBody>
      </p:sp>
      <p:sp>
        <p:nvSpPr>
          <p:cNvPr id="98311" name="Rectangle 1031"/>
          <p:cNvSpPr>
            <a:spLocks noChangeArrowheads="1"/>
          </p:cNvSpPr>
          <p:nvPr/>
        </p:nvSpPr>
        <p:spPr bwMode="auto">
          <a:xfrm>
            <a:off x="215900" y="0"/>
            <a:ext cx="4572000" cy="1772816"/>
          </a:xfrm>
          <a:prstGeom prst="rect">
            <a:avLst/>
          </a:prstGeom>
          <a:noFill/>
          <a:ln w="9525">
            <a:noFill/>
            <a:miter lim="800000"/>
            <a:headEnd/>
            <a:tailEnd/>
          </a:ln>
          <a:effectLst>
            <a:outerShdw blurRad="63500" dist="35921" dir="2700000" algn="ctr" rotWithShape="0">
              <a:srgbClr val="000000">
                <a:alpha val="74998"/>
              </a:srgbClr>
            </a:outerShdw>
          </a:effectLst>
        </p:spPr>
        <p:txBody>
          <a:bodyPr lIns="92075" tIns="46038" rIns="92075" bIns="46038"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ＭＳ Ｐゴシック" charset="0"/>
              </a:rPr>
              <a:t>زك 9: 9</a:t>
            </a:r>
            <a:endParaRPr kumimoji="0" lang="en-US" sz="44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ＭＳ Ｐゴシック" charset="0"/>
              </a:rPr>
              <a:t>دا 9: 25</a:t>
            </a:r>
            <a:endParaRPr kumimoji="0" lang="en-US" sz="44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5" name="Rectangle 1031"/>
          <p:cNvSpPr>
            <a:spLocks noChangeArrowheads="1"/>
          </p:cNvSpPr>
          <p:nvPr/>
        </p:nvSpPr>
        <p:spPr bwMode="auto">
          <a:xfrm>
            <a:off x="0" y="6168498"/>
            <a:ext cx="4572000" cy="720080"/>
          </a:xfrm>
          <a:prstGeom prst="rect">
            <a:avLst/>
          </a:prstGeom>
          <a:solidFill>
            <a:srgbClr val="660066"/>
          </a:solidFill>
          <a:ln w="9525">
            <a:noFill/>
            <a:miter lim="800000"/>
            <a:headEnd/>
            <a:tailEnd/>
          </a:ln>
          <a:effectLst>
            <a:outerShdw blurRad="63500" dist="35921" dir="2700000" algn="ctr" rotWithShape="0">
              <a:srgbClr val="000000">
                <a:alpha val="74998"/>
              </a:srgbClr>
            </a:outerShdw>
          </a:effectLst>
        </p:spPr>
        <p:txBody>
          <a:bodyPr lIns="92075" tIns="46038" rIns="92075" bIns="46038"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ＭＳ Ｐゴシック" charset="0"/>
              </a:rPr>
              <a:t>30 آذار 33 م</a:t>
            </a:r>
            <a:endParaRPr kumimoji="0" lang="en-US" sz="40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0126540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6" name="Title 15"/>
          <p:cNvSpPr>
            <a:spLocks noGrp="1"/>
          </p:cNvSpPr>
          <p:nvPr>
            <p:ph type="title" idx="4294967295"/>
          </p:nvPr>
        </p:nvSpPr>
        <p:spPr>
          <a:xfrm>
            <a:off x="0" y="0"/>
            <a:ext cx="9144000" cy="836613"/>
          </a:xfrm>
          <a:solidFill>
            <a:schemeClr val="tx1"/>
          </a:solidFill>
        </p:spPr>
        <p:txBody>
          <a:bodyPr/>
          <a:lstStyle/>
          <a:p>
            <a:pPr>
              <a:defRPr/>
            </a:pPr>
            <a:r>
              <a:rPr lang="ar-JO" sz="4000" b="1" dirty="0">
                <a:solidFill>
                  <a:schemeClr val="bg1"/>
                </a:solidFill>
                <a:latin typeface="Arial" panose="020B0604020202020204" pitchFamily="34" charset="0"/>
                <a:ea typeface="ＭＳ Ｐゴシック" charset="0"/>
                <a:cs typeface="Arial" panose="020B0604020202020204" pitchFamily="34" charset="0"/>
              </a:rPr>
              <a:t>4 آراء حول الـ 70 "أسبوعًا"</a:t>
            </a:r>
            <a:endParaRPr lang="en-US" sz="4000" dirty="0">
              <a:latin typeface="Arial" panose="020B0604020202020204" pitchFamily="34" charset="0"/>
              <a:ea typeface="ＭＳ Ｐゴシック" charset="0"/>
              <a:cs typeface="Arial" panose="020B0604020202020204" pitchFamily="34" charset="0"/>
            </a:endParaRPr>
          </a:p>
        </p:txBody>
      </p:sp>
      <p:sp>
        <p:nvSpPr>
          <p:cNvPr id="410635" name="Text Box 11"/>
          <p:cNvSpPr txBox="1">
            <a:spLocks noChangeArrowheads="1"/>
          </p:cNvSpPr>
          <p:nvPr/>
        </p:nvSpPr>
        <p:spPr bwMode="auto">
          <a:xfrm>
            <a:off x="827088" y="1052513"/>
            <a:ext cx="792162" cy="169277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إرمياء</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25: 11- 12</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605/ 586 ق. م</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730116" name="Text Box 15"/>
          <p:cNvSpPr txBox="1">
            <a:spLocks noChangeArrowheads="1"/>
          </p:cNvSpPr>
          <p:nvPr/>
        </p:nvSpPr>
        <p:spPr bwMode="auto">
          <a:xfrm>
            <a:off x="8305800" y="-26988"/>
            <a:ext cx="838200"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554</a:t>
            </a:r>
          </a:p>
        </p:txBody>
      </p:sp>
      <p:sp>
        <p:nvSpPr>
          <p:cNvPr id="15" name="Rectangle 3" descr="Green marble"/>
          <p:cNvSpPr>
            <a:spLocks noChangeArrowheads="1"/>
          </p:cNvSpPr>
          <p:nvPr/>
        </p:nvSpPr>
        <p:spPr bwMode="auto">
          <a:xfrm>
            <a:off x="1192213" y="3860800"/>
            <a:ext cx="787400" cy="431800"/>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a:ea typeface="ＭＳ Ｐゴシック" charset="0"/>
                <a:cs typeface="Arial"/>
              </a:rPr>
              <a:t>7 أسابيع</a:t>
            </a:r>
            <a:endPar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7" name="Rectangle 3" descr="Green marble"/>
          <p:cNvSpPr>
            <a:spLocks noChangeArrowheads="1"/>
          </p:cNvSpPr>
          <p:nvPr/>
        </p:nvSpPr>
        <p:spPr bwMode="auto">
          <a:xfrm>
            <a:off x="1979613" y="3860800"/>
            <a:ext cx="2160587"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62 أسبوعًا</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8" name="Rectangle 5" descr="Green marble"/>
          <p:cNvSpPr>
            <a:spLocks noChangeArrowheads="1"/>
          </p:cNvSpPr>
          <p:nvPr/>
        </p:nvSpPr>
        <p:spPr bwMode="auto">
          <a:xfrm>
            <a:off x="4140200" y="3860800"/>
            <a:ext cx="1368425" cy="431800"/>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b="1" dirty="0">
                <a:solidFill>
                  <a:srgbClr val="FFFFFF"/>
                </a:solidFill>
                <a:latin typeface="Arial"/>
                <a:cs typeface="Arial"/>
              </a:rPr>
              <a:t>1 أسبوع</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9" name="Text Box 11"/>
          <p:cNvSpPr txBox="1">
            <a:spLocks noChangeArrowheads="1"/>
          </p:cNvSpPr>
          <p:nvPr/>
        </p:nvSpPr>
        <p:spPr bwMode="auto">
          <a:xfrm>
            <a:off x="3175" y="3860800"/>
            <a:ext cx="1152525"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نقديّة</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 name="Text Box 11"/>
          <p:cNvSpPr txBox="1">
            <a:spLocks noChangeArrowheads="1"/>
          </p:cNvSpPr>
          <p:nvPr/>
        </p:nvSpPr>
        <p:spPr bwMode="auto">
          <a:xfrm>
            <a:off x="1616075" y="1052513"/>
            <a:ext cx="720725"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مرسوم كورش</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538 </a:t>
            </a: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 name="Text Box 11"/>
          <p:cNvSpPr txBox="1">
            <a:spLocks noChangeArrowheads="1"/>
          </p:cNvSpPr>
          <p:nvPr/>
        </p:nvSpPr>
        <p:spPr bwMode="auto">
          <a:xfrm>
            <a:off x="2332038" y="1052513"/>
            <a:ext cx="720725" cy="144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مرسوم أرتحشستا 2</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444 </a:t>
            </a: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2" name="Text Box 11"/>
          <p:cNvSpPr txBox="1">
            <a:spLocks noChangeArrowheads="1"/>
          </p:cNvSpPr>
          <p:nvPr/>
        </p:nvSpPr>
        <p:spPr bwMode="auto">
          <a:xfrm>
            <a:off x="3049588" y="1052513"/>
            <a:ext cx="719137" cy="144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إعادة بناء أورشليم</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395 </a:t>
            </a: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 name="Text Box 11"/>
          <p:cNvSpPr txBox="1">
            <a:spLocks noChangeArrowheads="1"/>
          </p:cNvSpPr>
          <p:nvPr/>
        </p:nvSpPr>
        <p:spPr bwMode="auto">
          <a:xfrm>
            <a:off x="3765550" y="1052513"/>
            <a:ext cx="720725"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مقتل</a:t>
            </a: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1600" b="1" dirty="0">
                <a:solidFill>
                  <a:srgbClr val="FFFFFF"/>
                </a:solidFill>
                <a:latin typeface="Arial"/>
                <a:cs typeface="Arial"/>
              </a:rPr>
              <a:t>أونيا</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171 </a:t>
            </a: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4" name="Text Box 11"/>
          <p:cNvSpPr txBox="1">
            <a:spLocks noChangeArrowheads="1"/>
          </p:cNvSpPr>
          <p:nvPr/>
        </p:nvSpPr>
        <p:spPr bwMode="auto">
          <a:xfrm>
            <a:off x="4481513" y="1052513"/>
            <a:ext cx="655637" cy="144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1600" b="1" dirty="0">
                <a:solidFill>
                  <a:srgbClr val="FFFFFF"/>
                </a:solidFill>
                <a:latin typeface="Arial"/>
                <a:cs typeface="Arial"/>
              </a:rPr>
              <a:t>تدنيس أنطيوخس</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167 </a:t>
            </a: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5" name="Text Box 11"/>
          <p:cNvSpPr txBox="1">
            <a:spLocks noChangeArrowheads="1"/>
          </p:cNvSpPr>
          <p:nvPr/>
        </p:nvSpPr>
        <p:spPr bwMode="auto">
          <a:xfrm>
            <a:off x="5133975" y="1052513"/>
            <a:ext cx="654050" cy="144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إعادة تكريس الهيكل</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164 </a:t>
            </a: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6" name="Text Box 11"/>
          <p:cNvSpPr txBox="1">
            <a:spLocks noChangeArrowheads="1"/>
          </p:cNvSpPr>
          <p:nvPr/>
        </p:nvSpPr>
        <p:spPr bwMode="auto">
          <a:xfrm>
            <a:off x="5795963" y="1052513"/>
            <a:ext cx="792162"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موت المسيح</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33 ميلادي</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7" name="Text Box 11"/>
          <p:cNvSpPr txBox="1">
            <a:spLocks noChangeArrowheads="1"/>
          </p:cNvSpPr>
          <p:nvPr/>
        </p:nvSpPr>
        <p:spPr bwMode="auto">
          <a:xfrm>
            <a:off x="6435725" y="1052513"/>
            <a:ext cx="728663" cy="144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تيطس يدمر الهيكل</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70 ميلادي</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8" name="Text Box 11"/>
          <p:cNvSpPr txBox="1">
            <a:spLocks noChangeArrowheads="1"/>
          </p:cNvSpPr>
          <p:nvPr/>
        </p:nvSpPr>
        <p:spPr bwMode="auto">
          <a:xfrm>
            <a:off x="7019925" y="1052513"/>
            <a:ext cx="9366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0" name="Text Box 11"/>
          <p:cNvSpPr txBox="1">
            <a:spLocks noChangeArrowheads="1"/>
          </p:cNvSpPr>
          <p:nvPr/>
        </p:nvSpPr>
        <p:spPr bwMode="auto">
          <a:xfrm>
            <a:off x="7805738" y="1052513"/>
            <a:ext cx="65405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7 سنوات الضيقة</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1" name="Text Box 11"/>
          <p:cNvSpPr txBox="1">
            <a:spLocks noChangeArrowheads="1"/>
          </p:cNvSpPr>
          <p:nvPr/>
        </p:nvSpPr>
        <p:spPr bwMode="auto">
          <a:xfrm>
            <a:off x="8388350" y="1052513"/>
            <a:ext cx="75565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الملكوت الألفي</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5" name="Text Box 11"/>
          <p:cNvSpPr txBox="1">
            <a:spLocks noChangeArrowheads="1"/>
          </p:cNvSpPr>
          <p:nvPr/>
        </p:nvSpPr>
        <p:spPr bwMode="auto">
          <a:xfrm>
            <a:off x="7938" y="4437063"/>
            <a:ext cx="1874837"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رمزية</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9" name="Text Box 11"/>
          <p:cNvSpPr txBox="1">
            <a:spLocks noChangeArrowheads="1"/>
          </p:cNvSpPr>
          <p:nvPr/>
        </p:nvSpPr>
        <p:spPr bwMode="auto">
          <a:xfrm>
            <a:off x="19050" y="5013325"/>
            <a:ext cx="1874838"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مسيانيّة</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3" name="Text Box 11"/>
          <p:cNvSpPr txBox="1">
            <a:spLocks noChangeArrowheads="1"/>
          </p:cNvSpPr>
          <p:nvPr/>
        </p:nvSpPr>
        <p:spPr bwMode="auto">
          <a:xfrm>
            <a:off x="33338" y="5589588"/>
            <a:ext cx="1874837"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ما قبل الألفية</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4" name="Rectangle 3" descr="Green marble"/>
          <p:cNvSpPr>
            <a:spLocks noChangeArrowheads="1"/>
          </p:cNvSpPr>
          <p:nvPr/>
        </p:nvSpPr>
        <p:spPr bwMode="auto">
          <a:xfrm>
            <a:off x="1984375" y="4437063"/>
            <a:ext cx="787400" cy="431800"/>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a:ea typeface="ＭＳ Ｐゴシック" charset="0"/>
                <a:cs typeface="Arial"/>
              </a:rPr>
              <a:t>7 أسابيع</a:t>
            </a:r>
            <a:endPar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 name="Rectangle 3" descr="Green marble"/>
          <p:cNvSpPr>
            <a:spLocks noChangeArrowheads="1"/>
          </p:cNvSpPr>
          <p:nvPr/>
        </p:nvSpPr>
        <p:spPr bwMode="auto">
          <a:xfrm>
            <a:off x="2771775" y="4437063"/>
            <a:ext cx="4968875"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62 أسبوعًا</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6" name="Rectangle 5" descr="Green marble"/>
          <p:cNvSpPr>
            <a:spLocks noChangeArrowheads="1"/>
          </p:cNvSpPr>
          <p:nvPr/>
        </p:nvSpPr>
        <p:spPr bwMode="auto">
          <a:xfrm>
            <a:off x="7740650" y="4437063"/>
            <a:ext cx="863600" cy="431800"/>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 أسبوع</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7" name="Rectangle 3" descr="Green marble"/>
          <p:cNvSpPr>
            <a:spLocks noChangeArrowheads="1"/>
          </p:cNvSpPr>
          <p:nvPr/>
        </p:nvSpPr>
        <p:spPr bwMode="auto">
          <a:xfrm>
            <a:off x="1984375" y="5013325"/>
            <a:ext cx="787400" cy="431800"/>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a:ea typeface="ＭＳ Ｐゴシック" charset="0"/>
                <a:cs typeface="Arial"/>
              </a:rPr>
              <a:t>7 أسابيع</a:t>
            </a:r>
            <a:endPar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8" name="Rectangle 3" descr="Green marble"/>
          <p:cNvSpPr>
            <a:spLocks noChangeArrowheads="1"/>
          </p:cNvSpPr>
          <p:nvPr/>
        </p:nvSpPr>
        <p:spPr bwMode="auto">
          <a:xfrm>
            <a:off x="2771775" y="5013325"/>
            <a:ext cx="3240088"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62 أسبوعًا</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9" name="Rectangle 5" descr="Green marble"/>
          <p:cNvSpPr>
            <a:spLocks noChangeArrowheads="1"/>
          </p:cNvSpPr>
          <p:nvPr/>
        </p:nvSpPr>
        <p:spPr bwMode="auto">
          <a:xfrm>
            <a:off x="6011863" y="5013325"/>
            <a:ext cx="1008062" cy="431800"/>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 أسبوع</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0" name="Rectangle 3" descr="Green marble"/>
          <p:cNvSpPr>
            <a:spLocks noChangeArrowheads="1"/>
          </p:cNvSpPr>
          <p:nvPr/>
        </p:nvSpPr>
        <p:spPr bwMode="auto">
          <a:xfrm>
            <a:off x="2776538" y="5589588"/>
            <a:ext cx="787400" cy="431800"/>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a:ea typeface="ＭＳ Ｐゴシック" charset="0"/>
                <a:cs typeface="Arial"/>
              </a:rPr>
              <a:t>7 أسابيع</a:t>
            </a:r>
            <a:endPar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1" name="Rectangle 3" descr="Green marble"/>
          <p:cNvSpPr>
            <a:spLocks noChangeArrowheads="1"/>
          </p:cNvSpPr>
          <p:nvPr/>
        </p:nvSpPr>
        <p:spPr bwMode="auto">
          <a:xfrm>
            <a:off x="3563938" y="5589588"/>
            <a:ext cx="2736850"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62 أسبوعًا</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2" name="Rectangle 5" descr="Green marble"/>
          <p:cNvSpPr>
            <a:spLocks noChangeArrowheads="1"/>
          </p:cNvSpPr>
          <p:nvPr/>
        </p:nvSpPr>
        <p:spPr bwMode="auto">
          <a:xfrm>
            <a:off x="7740650" y="5589588"/>
            <a:ext cx="863600" cy="431800"/>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 أسبوع</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0635"/>
                                        </p:tgtEl>
                                        <p:attrNameLst>
                                          <p:attrName>style.visibility</p:attrName>
                                        </p:attrNameLst>
                                      </p:cBhvr>
                                      <p:to>
                                        <p:strVal val="visible"/>
                                      </p:to>
                                    </p:set>
                                    <p:animEffect transition="in" filter="dissolve">
                                      <p:cBhvr>
                                        <p:cTn id="12" dur="500"/>
                                        <p:tgtEl>
                                          <p:spTgt spid="4106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dissolve">
                                      <p:cBhvr>
                                        <p:cTn id="21" dur="500"/>
                                        <p:tgtEl>
                                          <p:spTgt spid="2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dissolve">
                                      <p:cBhvr>
                                        <p:cTn id="30" dur="500"/>
                                        <p:tgtEl>
                                          <p:spTgt spid="2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par>
                          <p:cTn id="36" fill="hold" nodeType="afterGroup">
                            <p:stCondLst>
                              <p:cond delay="500"/>
                            </p:stCondLst>
                            <p:childTnLst>
                              <p:par>
                                <p:cTn id="37" presetID="9" presetClass="entr" presetSubtype="0"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dissolve">
                                      <p:cBhvr>
                                        <p:cTn id="39" dur="500"/>
                                        <p:tgtEl>
                                          <p:spTgt spid="2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dissolve">
                                      <p:cBhvr>
                                        <p:cTn id="44" dur="500"/>
                                        <p:tgtEl>
                                          <p:spTgt spid="2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dissolve">
                                      <p:cBhvr>
                                        <p:cTn id="49" dur="500"/>
                                        <p:tgtEl>
                                          <p:spTgt spid="3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left)">
                                      <p:cBhvr>
                                        <p:cTn id="54" dur="500"/>
                                        <p:tgtEl>
                                          <p:spTgt spid="4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left)">
                                      <p:cBhvr>
                                        <p:cTn id="59" dur="500"/>
                                        <p:tgtEl>
                                          <p:spTgt spid="45"/>
                                        </p:tgtEl>
                                      </p:cBhvr>
                                    </p:animEffect>
                                  </p:childTnLst>
                                </p:cTn>
                              </p:par>
                            </p:childTnLst>
                          </p:cTn>
                        </p:par>
                        <p:par>
                          <p:cTn id="60" fill="hold" nodeType="afterGroup">
                            <p:stCondLst>
                              <p:cond delay="500"/>
                            </p:stCondLst>
                            <p:childTnLst>
                              <p:par>
                                <p:cTn id="61" presetID="9" presetClass="entr" presetSubtype="0"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dissolve">
                                      <p:cBhvr>
                                        <p:cTn id="63" dur="500"/>
                                        <p:tgtEl>
                                          <p:spTgt spid="28"/>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wipe(left)">
                                      <p:cBhvr>
                                        <p:cTn id="68" dur="500"/>
                                        <p:tgtEl>
                                          <p:spTgt spid="46"/>
                                        </p:tgtEl>
                                      </p:cBhvr>
                                    </p:animEffect>
                                  </p:childTnLst>
                                </p:cTn>
                              </p:par>
                            </p:childTnLst>
                          </p:cTn>
                        </p:par>
                        <p:par>
                          <p:cTn id="69" fill="hold" nodeType="afterGroup">
                            <p:stCondLst>
                              <p:cond delay="500"/>
                            </p:stCondLst>
                            <p:childTnLst>
                              <p:par>
                                <p:cTn id="70" presetID="9" presetClass="entr" presetSubtype="0" fill="hold" grpId="0" nodeType="after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dissolve">
                                      <p:cBhvr>
                                        <p:cTn id="72" dur="500"/>
                                        <p:tgtEl>
                                          <p:spTgt spid="30"/>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dissolve">
                                      <p:cBhvr>
                                        <p:cTn id="77" dur="500"/>
                                        <p:tgtEl>
                                          <p:spTgt spid="39"/>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wipe(left)">
                                      <p:cBhvr>
                                        <p:cTn id="82" dur="500"/>
                                        <p:tgtEl>
                                          <p:spTgt spid="4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left)">
                                      <p:cBhvr>
                                        <p:cTn id="87" dur="500"/>
                                        <p:tgtEl>
                                          <p:spTgt spid="48"/>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dissolve">
                                      <p:cBhvr>
                                        <p:cTn id="92" dur="500"/>
                                        <p:tgtEl>
                                          <p:spTgt spid="26"/>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49"/>
                                        </p:tgtEl>
                                        <p:attrNameLst>
                                          <p:attrName>style.visibility</p:attrName>
                                        </p:attrNameLst>
                                      </p:cBhvr>
                                      <p:to>
                                        <p:strVal val="visible"/>
                                      </p:to>
                                    </p:set>
                                    <p:animEffect transition="in" filter="wipe(left)">
                                      <p:cBhvr>
                                        <p:cTn id="97" dur="500"/>
                                        <p:tgtEl>
                                          <p:spTgt spid="49"/>
                                        </p:tgtEl>
                                      </p:cBhvr>
                                    </p:animEffect>
                                  </p:childTnLst>
                                </p:cTn>
                              </p:par>
                            </p:childTnLst>
                          </p:cTn>
                        </p:par>
                        <p:par>
                          <p:cTn id="98" fill="hold" nodeType="afterGroup">
                            <p:stCondLst>
                              <p:cond delay="500"/>
                            </p:stCondLst>
                            <p:childTnLst>
                              <p:par>
                                <p:cTn id="99" presetID="9" presetClass="entr" presetSubtype="0" fill="hold" grpId="0" nodeType="after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dissolve">
                                      <p:cBhvr>
                                        <p:cTn id="101" dur="500"/>
                                        <p:tgtEl>
                                          <p:spTgt spid="27"/>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9" presetClass="entr" presetSubtype="0" fill="hold" grpId="0" nodeType="click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dissolve">
                                      <p:cBhvr>
                                        <p:cTn id="106" dur="500"/>
                                        <p:tgtEl>
                                          <p:spTgt spid="43"/>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9" presetClass="entr" presetSubtype="0" fill="hold" grpId="0" nodeType="clickEffect">
                                  <p:stCondLst>
                                    <p:cond delay="0"/>
                                  </p:stCondLst>
                                  <p:childTnLst>
                                    <p:set>
                                      <p:cBhvr>
                                        <p:cTn id="110" dur="1" fill="hold">
                                          <p:stCondLst>
                                            <p:cond delay="0"/>
                                          </p:stCondLst>
                                        </p:cTn>
                                        <p:tgtEl>
                                          <p:spTgt spid="21"/>
                                        </p:tgtEl>
                                        <p:attrNameLst>
                                          <p:attrName>style.visibility</p:attrName>
                                        </p:attrNameLst>
                                      </p:cBhvr>
                                      <p:to>
                                        <p:strVal val="visible"/>
                                      </p:to>
                                    </p:set>
                                    <p:animEffect transition="in" filter="dissolve">
                                      <p:cBhvr>
                                        <p:cTn id="111" dur="500"/>
                                        <p:tgtEl>
                                          <p:spTgt spid="21"/>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50"/>
                                        </p:tgtEl>
                                        <p:attrNameLst>
                                          <p:attrName>style.visibility</p:attrName>
                                        </p:attrNameLst>
                                      </p:cBhvr>
                                      <p:to>
                                        <p:strVal val="visible"/>
                                      </p:to>
                                    </p:set>
                                    <p:animEffect transition="in" filter="wipe(left)">
                                      <p:cBhvr>
                                        <p:cTn id="116" dur="500"/>
                                        <p:tgtEl>
                                          <p:spTgt spid="50"/>
                                        </p:tgtEl>
                                      </p:cBhvr>
                                    </p:animEffect>
                                  </p:childTnLst>
                                </p:cTn>
                              </p:par>
                            </p:childTnLst>
                          </p:cTn>
                        </p:par>
                        <p:par>
                          <p:cTn id="117" fill="hold" nodeType="afterGroup">
                            <p:stCondLst>
                              <p:cond delay="500"/>
                            </p:stCondLst>
                            <p:childTnLst>
                              <p:par>
                                <p:cTn id="118" presetID="9" presetClass="entr" presetSubtype="0" fill="hold" grpId="0" nodeType="afterEffect">
                                  <p:stCondLst>
                                    <p:cond delay="0"/>
                                  </p:stCondLst>
                                  <p:childTnLst>
                                    <p:set>
                                      <p:cBhvr>
                                        <p:cTn id="119" dur="1" fill="hold">
                                          <p:stCondLst>
                                            <p:cond delay="0"/>
                                          </p:stCondLst>
                                        </p:cTn>
                                        <p:tgtEl>
                                          <p:spTgt spid="22"/>
                                        </p:tgtEl>
                                        <p:attrNameLst>
                                          <p:attrName>style.visibility</p:attrName>
                                        </p:attrNameLst>
                                      </p:cBhvr>
                                      <p:to>
                                        <p:strVal val="visible"/>
                                      </p:to>
                                    </p:set>
                                    <p:animEffect transition="in" filter="dissolve">
                                      <p:cBhvr>
                                        <p:cTn id="120" dur="500"/>
                                        <p:tgtEl>
                                          <p:spTgt spid="22"/>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wipe(left)">
                                      <p:cBhvr>
                                        <p:cTn id="125" dur="500"/>
                                        <p:tgtEl>
                                          <p:spTgt spid="51"/>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52"/>
                                        </p:tgtEl>
                                        <p:attrNameLst>
                                          <p:attrName>style.visibility</p:attrName>
                                        </p:attrNameLst>
                                      </p:cBhvr>
                                      <p:to>
                                        <p:strVal val="visible"/>
                                      </p:to>
                                    </p:set>
                                    <p:animEffect transition="in" filter="wipe(left)">
                                      <p:cBhvr>
                                        <p:cTn id="130" dur="500"/>
                                        <p:tgtEl>
                                          <p:spTgt spid="52"/>
                                        </p:tgtEl>
                                      </p:cBhvr>
                                    </p:animEffect>
                                  </p:childTnLst>
                                </p:cTn>
                              </p:par>
                            </p:childTnLst>
                          </p:cTn>
                        </p:par>
                        <p:par>
                          <p:cTn id="131" fill="hold" nodeType="afterGroup">
                            <p:stCondLst>
                              <p:cond delay="500"/>
                            </p:stCondLst>
                            <p:childTnLst>
                              <p:par>
                                <p:cTn id="132" presetID="9" presetClass="entr" presetSubtype="0" fill="hold" grpId="0" nodeType="afterEffect">
                                  <p:stCondLst>
                                    <p:cond delay="0"/>
                                  </p:stCondLst>
                                  <p:childTnLst>
                                    <p:set>
                                      <p:cBhvr>
                                        <p:cTn id="133" dur="1" fill="hold">
                                          <p:stCondLst>
                                            <p:cond delay="0"/>
                                          </p:stCondLst>
                                        </p:cTn>
                                        <p:tgtEl>
                                          <p:spTgt spid="31"/>
                                        </p:tgtEl>
                                        <p:attrNameLst>
                                          <p:attrName>style.visibility</p:attrName>
                                        </p:attrNameLst>
                                      </p:cBhvr>
                                      <p:to>
                                        <p:strVal val="visible"/>
                                      </p:to>
                                    </p:set>
                                    <p:animEffect transition="in" filter="dissolve">
                                      <p:cBhvr>
                                        <p:cTn id="1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35" grpId="0" autoUpdateAnimBg="0"/>
      <p:bldP spid="15" grpId="0" animBg="1"/>
      <p:bldP spid="17" grpId="0" animBg="1"/>
      <p:bldP spid="18" grpId="0" animBg="1"/>
      <p:bldP spid="19" grpId="0" autoUpdateAnimBg="0"/>
      <p:bldP spid="20" grpId="0" autoUpdateAnimBg="0"/>
      <p:bldP spid="21" grpId="0" autoUpdateAnimBg="0"/>
      <p:bldP spid="22" grpId="0" autoUpdateAnimBg="0"/>
      <p:bldP spid="23" grpId="0" autoUpdateAnimBg="0"/>
      <p:bldP spid="24" grpId="0" autoUpdateAnimBg="0"/>
      <p:bldP spid="25" grpId="0" autoUpdateAnimBg="0"/>
      <p:bldP spid="26" grpId="0" autoUpdateAnimBg="0"/>
      <p:bldP spid="27" grpId="0" autoUpdateAnimBg="0"/>
      <p:bldP spid="28" grpId="0" autoUpdateAnimBg="0"/>
      <p:bldP spid="30" grpId="0" autoUpdateAnimBg="0"/>
      <p:bldP spid="31" grpId="0" autoUpdateAnimBg="0"/>
      <p:bldP spid="35" grpId="0" autoUpdateAnimBg="0"/>
      <p:bldP spid="39" grpId="0" autoUpdateAnimBg="0"/>
      <p:bldP spid="43" grpId="0" autoUpdateAnimBg="0"/>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405506" name="Rectangle 2"/>
          <p:cNvSpPr>
            <a:spLocks noGrp="1" noChangeArrowheads="1"/>
          </p:cNvSpPr>
          <p:nvPr>
            <p:ph type="title"/>
          </p:nvPr>
        </p:nvSpPr>
        <p:spPr>
          <a:xfrm>
            <a:off x="457200" y="44450"/>
            <a:ext cx="8229600" cy="703263"/>
          </a:xfrm>
        </p:spPr>
        <p:txBody>
          <a:bodyPr/>
          <a:lstStyle/>
          <a:p>
            <a:pPr eaLnBrk="1" hangingPunct="1">
              <a:defRPr/>
            </a:pPr>
            <a:r>
              <a:rPr lang="ar-JO" b="1" dirty="0">
                <a:latin typeface="Arial" charset="0"/>
                <a:ea typeface="ＭＳ Ｐゴシック" charset="0"/>
                <a:cs typeface="Arial" charset="0"/>
              </a:rPr>
              <a:t>1. النظرة النقدية</a:t>
            </a:r>
            <a:endParaRPr lang="en-US" b="1" dirty="0">
              <a:latin typeface="Arial" charset="0"/>
              <a:ea typeface="ＭＳ Ｐゴシック" charset="0"/>
              <a:cs typeface="Arial" charset="0"/>
            </a:endParaRPr>
          </a:p>
        </p:txBody>
      </p:sp>
      <p:sp>
        <p:nvSpPr>
          <p:cNvPr id="732163"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 name="Rectangle 3"/>
          <p:cNvSpPr txBox="1">
            <a:spLocks noChangeArrowheads="1"/>
          </p:cNvSpPr>
          <p:nvPr/>
        </p:nvSpPr>
        <p:spPr bwMode="auto">
          <a:xfrm>
            <a:off x="609600" y="4365625"/>
            <a:ext cx="8534400" cy="249237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None/>
              <a:tabLst/>
              <a:defRPr/>
            </a:pPr>
            <a:r>
              <a:rPr kumimoji="0" lang="ar-JO" sz="32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rPr>
              <a:t>انتقاد النظرة النقدية :</a:t>
            </a:r>
            <a:endParaRPr kumimoji="0" lang="en-US" sz="32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endParaRPr>
          </a:p>
          <a:p>
            <a:pPr marL="742950" marR="0" lvl="1" indent="-285750" algn="r" defTabSz="914400" rtl="1" eaLnBrk="1" fontAlgn="base" latinLnBrk="0" hangingPunct="1">
              <a:lnSpc>
                <a:spcPct val="90000"/>
              </a:lnSpc>
              <a:spcBef>
                <a:spcPct val="20000"/>
              </a:spcBef>
              <a:spcAft>
                <a:spcPct val="0"/>
              </a:spcAft>
              <a:buClrTx/>
              <a:buSzTx/>
              <a:buFontTx/>
              <a:buChar char="–"/>
              <a:tabLst/>
              <a:defRPr/>
            </a:pPr>
            <a:r>
              <a:rPr kumimoji="0" lang="ar-JO" sz="28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rPr>
              <a:t>تضيف الأسابيع ما يصل إلى 422 أو 441 عامًا (وليس 490)</a:t>
            </a:r>
          </a:p>
          <a:p>
            <a:pPr marL="742950" marR="0" lvl="1" indent="-285750" algn="r" defTabSz="914400" rtl="1" eaLnBrk="1" fontAlgn="base" latinLnBrk="0" hangingPunct="1">
              <a:lnSpc>
                <a:spcPct val="90000"/>
              </a:lnSpc>
              <a:spcBef>
                <a:spcPct val="20000"/>
              </a:spcBef>
              <a:spcAft>
                <a:spcPct val="0"/>
              </a:spcAft>
              <a:buClrTx/>
              <a:buSzTx/>
              <a:buFontTx/>
              <a:buChar char="–"/>
              <a:tabLst/>
              <a:defRPr/>
            </a:pPr>
            <a:r>
              <a:rPr kumimoji="0" lang="ar-JO" sz="28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rPr>
              <a:t>لم يكن أنطيوخس شخصية مسيحية</a:t>
            </a:r>
          </a:p>
          <a:p>
            <a:pPr marL="742950" marR="0" lvl="1" indent="-285750" algn="r" defTabSz="914400" rtl="1" eaLnBrk="1" fontAlgn="base" latinLnBrk="0" hangingPunct="1">
              <a:lnSpc>
                <a:spcPct val="90000"/>
              </a:lnSpc>
              <a:spcBef>
                <a:spcPct val="20000"/>
              </a:spcBef>
              <a:spcAft>
                <a:spcPct val="0"/>
              </a:spcAft>
              <a:buClrTx/>
              <a:buSzTx/>
              <a:buFontTx/>
              <a:buChar char="–"/>
              <a:tabLst/>
              <a:defRPr/>
            </a:pPr>
            <a:r>
              <a:rPr kumimoji="0" lang="ar-JO" sz="28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rPr>
              <a:t>لم يقطع أنطيوخس الرابع عهدا مع إسرائيل</a:t>
            </a:r>
          </a:p>
          <a:p>
            <a:pPr marL="742950" marR="0" lvl="1" indent="-285750" algn="r" defTabSz="914400" rtl="1" eaLnBrk="1" fontAlgn="base" latinLnBrk="0" hangingPunct="1">
              <a:lnSpc>
                <a:spcPct val="90000"/>
              </a:lnSpc>
              <a:spcBef>
                <a:spcPct val="20000"/>
              </a:spcBef>
              <a:spcAft>
                <a:spcPct val="0"/>
              </a:spcAft>
              <a:buClrTx/>
              <a:buSzTx/>
              <a:buFontTx/>
              <a:buChar char="–"/>
              <a:tabLst/>
              <a:defRPr/>
            </a:pPr>
            <a:r>
              <a:rPr kumimoji="0" lang="ar-JO" sz="28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rPr>
              <a:t>يُنظر إلى النبوة فقط على أنها تنبؤ خيالي</a:t>
            </a:r>
            <a:endParaRPr kumimoji="0" lang="en-US" sz="28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endParaRPr>
          </a:p>
        </p:txBody>
      </p:sp>
      <p:sp>
        <p:nvSpPr>
          <p:cNvPr id="17" name="Text Box 11"/>
          <p:cNvSpPr txBox="1">
            <a:spLocks noChangeArrowheads="1"/>
          </p:cNvSpPr>
          <p:nvPr/>
        </p:nvSpPr>
        <p:spPr bwMode="auto">
          <a:xfrm>
            <a:off x="827088" y="1052513"/>
            <a:ext cx="792162"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إر 25: 11-12</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605-586 ق.م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18" name="Rectangle 3" descr="Green marble"/>
          <p:cNvSpPr>
            <a:spLocks noChangeArrowheads="1"/>
          </p:cNvSpPr>
          <p:nvPr/>
        </p:nvSpPr>
        <p:spPr bwMode="auto">
          <a:xfrm>
            <a:off x="1192213" y="3860800"/>
            <a:ext cx="787400" cy="431800"/>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7 أسابيع</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19" name="Rectangle 3" descr="Green marble"/>
          <p:cNvSpPr>
            <a:spLocks noChangeArrowheads="1"/>
          </p:cNvSpPr>
          <p:nvPr/>
        </p:nvSpPr>
        <p:spPr bwMode="auto">
          <a:xfrm>
            <a:off x="1979613" y="3860800"/>
            <a:ext cx="2160587"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62 أسبوع</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0" name="Rectangle 5" descr="Green marble"/>
          <p:cNvSpPr>
            <a:spLocks noChangeArrowheads="1"/>
          </p:cNvSpPr>
          <p:nvPr/>
        </p:nvSpPr>
        <p:spPr bwMode="auto">
          <a:xfrm>
            <a:off x="4140200" y="3860800"/>
            <a:ext cx="1368425" cy="431800"/>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أسبوع واحد</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1" name="Text Box 11"/>
          <p:cNvSpPr txBox="1">
            <a:spLocks noChangeArrowheads="1"/>
          </p:cNvSpPr>
          <p:nvPr/>
        </p:nvSpPr>
        <p:spPr bwMode="auto">
          <a:xfrm>
            <a:off x="3175" y="3860800"/>
            <a:ext cx="1152525"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الإنتقاد</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2" name="Text Box 11"/>
          <p:cNvSpPr txBox="1">
            <a:spLocks noChangeArrowheads="1"/>
          </p:cNvSpPr>
          <p:nvPr/>
        </p:nvSpPr>
        <p:spPr bwMode="auto">
          <a:xfrm>
            <a:off x="1616075" y="1052513"/>
            <a:ext cx="720725"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مرسوم</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كورش</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538 ق.م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3" name="Text Box 11"/>
          <p:cNvSpPr txBox="1">
            <a:spLocks noChangeArrowheads="1"/>
          </p:cNvSpPr>
          <p:nvPr/>
        </p:nvSpPr>
        <p:spPr bwMode="auto">
          <a:xfrm>
            <a:off x="3370998" y="1052513"/>
            <a:ext cx="769204" cy="193899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مقتل</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أونياس</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171 ق.م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4" name="Text Box 11"/>
          <p:cNvSpPr txBox="1">
            <a:spLocks noChangeArrowheads="1"/>
          </p:cNvSpPr>
          <p:nvPr/>
        </p:nvSpPr>
        <p:spPr bwMode="auto">
          <a:xfrm>
            <a:off x="4140203" y="1052513"/>
            <a:ext cx="996948" cy="1692771"/>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تدنيس</a:t>
            </a:r>
          </a:p>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أنطيوخس</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167 ق.م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5" name="Text Box 11"/>
          <p:cNvSpPr txBox="1">
            <a:spLocks noChangeArrowheads="1"/>
          </p:cNvSpPr>
          <p:nvPr/>
        </p:nvSpPr>
        <p:spPr bwMode="auto">
          <a:xfrm>
            <a:off x="5133975" y="1052513"/>
            <a:ext cx="654050" cy="243143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إعادة</a:t>
            </a:r>
          </a:p>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تكريس</a:t>
            </a:r>
          </a:p>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الهيكل</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164 ق.م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406530" name="Rectangle 2"/>
          <p:cNvSpPr>
            <a:spLocks noGrp="1" noChangeArrowheads="1"/>
          </p:cNvSpPr>
          <p:nvPr>
            <p:ph type="title"/>
          </p:nvPr>
        </p:nvSpPr>
        <p:spPr>
          <a:xfrm>
            <a:off x="457200" y="116632"/>
            <a:ext cx="8229600" cy="774701"/>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2. وجهة النظر الألفية الرمزية</a:t>
            </a:r>
            <a:endParaRPr lang="en-US" b="1" dirty="0">
              <a:latin typeface="Arial" charset="0"/>
              <a:ea typeface="ＭＳ Ｐゴシック" charset="0"/>
              <a:cs typeface="Arial" charset="0"/>
            </a:endParaRPr>
          </a:p>
        </p:txBody>
      </p:sp>
      <p:sp>
        <p:nvSpPr>
          <p:cNvPr id="5" name="Rectangle 3"/>
          <p:cNvSpPr txBox="1">
            <a:spLocks noChangeArrowheads="1"/>
          </p:cNvSpPr>
          <p:nvPr/>
        </p:nvSpPr>
        <p:spPr bwMode="auto">
          <a:xfrm>
            <a:off x="179388" y="4077345"/>
            <a:ext cx="8713092" cy="3240087"/>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ar-SA" sz="28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rPr>
              <a:t>الـ 70 كفترة غير محددة – لقيادة الناس إلى الخلاص</a:t>
            </a:r>
          </a:p>
          <a:p>
            <a:pPr marL="342900" marR="0" lvl="0" indent="-342900" algn="r" defTabSz="914400" rtl="1"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ar-SA" sz="28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rPr>
              <a:t>السبعة علامة العمل الإلهي – وترمز إلى الاكتمال</a:t>
            </a:r>
          </a:p>
          <a:p>
            <a:pPr marL="742950" marR="0" lvl="1" indent="-285750" algn="r" defTabSz="914400" rtl="1" eaLnBrk="1" fontAlgn="base" latinLnBrk="0" hangingPunct="1">
              <a:lnSpc>
                <a:spcPct val="80000"/>
              </a:lnSpc>
              <a:spcBef>
                <a:spcPct val="20000"/>
              </a:spcBef>
              <a:spcAft>
                <a:spcPct val="0"/>
              </a:spcAft>
              <a:buClrTx/>
              <a:buSzTx/>
              <a:buFontTx/>
              <a:buChar char="–"/>
              <a:tabLst/>
              <a:defRPr/>
            </a:pPr>
            <a:r>
              <a:rPr kumimoji="0" lang="ar-SA" altLang="zh-CN" sz="24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السنوات السبع الأولى تبدأ بمرسوم كورش (538 قبل الميلاد)</a:t>
            </a:r>
          </a:p>
          <a:p>
            <a:pPr marL="742950" marR="0" lvl="1" indent="-285750" algn="r" defTabSz="914400" rtl="1" eaLnBrk="1" fontAlgn="base" latinLnBrk="0" hangingPunct="1">
              <a:lnSpc>
                <a:spcPct val="80000"/>
              </a:lnSpc>
              <a:spcBef>
                <a:spcPct val="20000"/>
              </a:spcBef>
              <a:spcAft>
                <a:spcPct val="0"/>
              </a:spcAft>
              <a:buClrTx/>
              <a:buSzTx/>
              <a:buFontTx/>
              <a:buChar char="–"/>
              <a:tabLst/>
              <a:defRPr/>
            </a:pPr>
            <a:r>
              <a:rPr kumimoji="0" lang="ar-SA" altLang="zh-CN" sz="24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الـ 62 أسبوعًا = الكرازة بالإنجيل</a:t>
            </a:r>
          </a:p>
          <a:p>
            <a:pPr marL="742950" marR="0" lvl="1" indent="-285750" algn="r" defTabSz="914400" rtl="1" eaLnBrk="1" fontAlgn="base" latinLnBrk="0" hangingPunct="1">
              <a:lnSpc>
                <a:spcPct val="80000"/>
              </a:lnSpc>
              <a:spcBef>
                <a:spcPct val="20000"/>
              </a:spcBef>
              <a:spcAft>
                <a:spcPct val="0"/>
              </a:spcAft>
              <a:buClrTx/>
              <a:buSzTx/>
              <a:buFontTx/>
              <a:buChar char="–"/>
              <a:tabLst/>
              <a:defRPr/>
            </a:pPr>
            <a:r>
              <a:rPr kumimoji="0" lang="ar-SA" altLang="zh-CN" sz="24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الأسبوع الأخير = مُلك ضد المسيح، وفقد المسيح نفوذه</a:t>
            </a:r>
          </a:p>
          <a:p>
            <a:pPr marL="742950" marR="0" lvl="1" indent="-285750" algn="r" defTabSz="914400" rtl="1" eaLnBrk="1" fontAlgn="base" latinLnBrk="0" hangingPunct="1">
              <a:lnSpc>
                <a:spcPct val="80000"/>
              </a:lnSpc>
              <a:spcBef>
                <a:spcPct val="20000"/>
              </a:spcBef>
              <a:spcAft>
                <a:spcPct val="0"/>
              </a:spcAft>
              <a:buClrTx/>
              <a:buSzTx/>
              <a:buFontTx/>
              <a:buChar char="–"/>
              <a:tabLst/>
              <a:defRPr/>
            </a:pPr>
            <a:r>
              <a:rPr kumimoji="0" lang="ar-SA" altLang="zh-CN" sz="24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الـ 70 سنة تنتهي </a:t>
            </a:r>
            <a:r>
              <a:rPr kumimoji="0" lang="ar-SA" altLang="zh-CN" sz="2400" b="0" i="0" u="none" strike="noStrike" kern="1200" cap="none" spc="0" normalizeH="0" baseline="0" noProof="0" dirty="0" err="1">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بالمجئ</a:t>
            </a:r>
            <a:r>
              <a:rPr kumimoji="0" lang="ar-SA" altLang="zh-CN" sz="24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 الثاني للمسيح</a:t>
            </a:r>
          </a:p>
        </p:txBody>
      </p:sp>
      <p:sp>
        <p:nvSpPr>
          <p:cNvPr id="25" name="Text Box 11">
            <a:extLst>
              <a:ext uri="{FF2B5EF4-FFF2-40B4-BE49-F238E27FC236}">
                <a16:creationId xmlns:a16="http://schemas.microsoft.com/office/drawing/2014/main" id="{D2CC40E2-7D11-A754-2C17-B228A1AD5D70}"/>
              </a:ext>
            </a:extLst>
          </p:cNvPr>
          <p:cNvSpPr txBox="1">
            <a:spLocks noChangeArrowheads="1"/>
          </p:cNvSpPr>
          <p:nvPr/>
        </p:nvSpPr>
        <p:spPr bwMode="auto">
          <a:xfrm>
            <a:off x="1616075" y="979786"/>
            <a:ext cx="720725"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مرسوم كورش</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538 </a:t>
            </a: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6" name="Text Box 11">
            <a:extLst>
              <a:ext uri="{FF2B5EF4-FFF2-40B4-BE49-F238E27FC236}">
                <a16:creationId xmlns:a16="http://schemas.microsoft.com/office/drawing/2014/main" id="{89FE5FA3-5345-E0BD-C83F-41CF17D809A9}"/>
              </a:ext>
            </a:extLst>
          </p:cNvPr>
          <p:cNvSpPr txBox="1">
            <a:spLocks noChangeArrowheads="1"/>
          </p:cNvSpPr>
          <p:nvPr/>
        </p:nvSpPr>
        <p:spPr bwMode="auto">
          <a:xfrm>
            <a:off x="2332038" y="979786"/>
            <a:ext cx="720725"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مرسوم أرتحشستا 2</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444 </a:t>
            </a: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7" name="Text Box 11">
            <a:extLst>
              <a:ext uri="{FF2B5EF4-FFF2-40B4-BE49-F238E27FC236}">
                <a16:creationId xmlns:a16="http://schemas.microsoft.com/office/drawing/2014/main" id="{A523FB48-FDE1-DCB2-EC8D-9B02F901F2A4}"/>
              </a:ext>
            </a:extLst>
          </p:cNvPr>
          <p:cNvSpPr txBox="1">
            <a:spLocks noChangeArrowheads="1"/>
          </p:cNvSpPr>
          <p:nvPr/>
        </p:nvSpPr>
        <p:spPr bwMode="auto">
          <a:xfrm>
            <a:off x="7019925" y="979786"/>
            <a:ext cx="936625" cy="5847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8" name="Text Box 11">
            <a:extLst>
              <a:ext uri="{FF2B5EF4-FFF2-40B4-BE49-F238E27FC236}">
                <a16:creationId xmlns:a16="http://schemas.microsoft.com/office/drawing/2014/main" id="{072CFF1A-AFFF-FF70-BC35-766564742449}"/>
              </a:ext>
            </a:extLst>
          </p:cNvPr>
          <p:cNvSpPr txBox="1">
            <a:spLocks noChangeArrowheads="1"/>
          </p:cNvSpPr>
          <p:nvPr/>
        </p:nvSpPr>
        <p:spPr bwMode="auto">
          <a:xfrm>
            <a:off x="7805738" y="979786"/>
            <a:ext cx="654050" cy="83099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7 سنوات الضيقة</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9" name="Text Box 11">
            <a:extLst>
              <a:ext uri="{FF2B5EF4-FFF2-40B4-BE49-F238E27FC236}">
                <a16:creationId xmlns:a16="http://schemas.microsoft.com/office/drawing/2014/main" id="{9BA87178-5BA3-539B-CF33-3DB7C9DCBCB4}"/>
              </a:ext>
            </a:extLst>
          </p:cNvPr>
          <p:cNvSpPr txBox="1">
            <a:spLocks noChangeArrowheads="1"/>
          </p:cNvSpPr>
          <p:nvPr/>
        </p:nvSpPr>
        <p:spPr bwMode="auto">
          <a:xfrm>
            <a:off x="7938" y="2995911"/>
            <a:ext cx="1874837"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الرمزية</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30" name="Rectangle 3" descr="Green marble">
            <a:extLst>
              <a:ext uri="{FF2B5EF4-FFF2-40B4-BE49-F238E27FC236}">
                <a16:creationId xmlns:a16="http://schemas.microsoft.com/office/drawing/2014/main" id="{DFB07CA6-AD81-9A48-477A-EE38D72C93CF}"/>
              </a:ext>
            </a:extLst>
          </p:cNvPr>
          <p:cNvSpPr>
            <a:spLocks noChangeArrowheads="1"/>
          </p:cNvSpPr>
          <p:nvPr/>
        </p:nvSpPr>
        <p:spPr bwMode="auto">
          <a:xfrm>
            <a:off x="1984375" y="2995911"/>
            <a:ext cx="787400" cy="433388"/>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FFFFFF"/>
                </a:solidFill>
                <a:effectLst/>
                <a:uLnTx/>
                <a:uFillTx/>
                <a:latin typeface="Arial"/>
                <a:ea typeface="ＭＳ Ｐゴシック" charset="0"/>
                <a:cs typeface="Arial"/>
              </a:rPr>
              <a:t>7 أسابيع</a:t>
            </a:r>
            <a:endParaRPr kumimoji="0" lang="en-US" sz="18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31" name="Rectangle 3" descr="Green marble">
            <a:extLst>
              <a:ext uri="{FF2B5EF4-FFF2-40B4-BE49-F238E27FC236}">
                <a16:creationId xmlns:a16="http://schemas.microsoft.com/office/drawing/2014/main" id="{A8223EB8-8DC8-BD38-914C-0CAE6B4169ED}"/>
              </a:ext>
            </a:extLst>
          </p:cNvPr>
          <p:cNvSpPr>
            <a:spLocks noChangeArrowheads="1"/>
          </p:cNvSpPr>
          <p:nvPr/>
        </p:nvSpPr>
        <p:spPr bwMode="auto">
          <a:xfrm>
            <a:off x="2771775" y="2995911"/>
            <a:ext cx="4968875" cy="433388"/>
          </a:xfrm>
          <a:prstGeom prst="rect">
            <a:avLst/>
          </a:prstGeom>
          <a:blipFill dpi="0" rotWithShape="0">
            <a:blip r:embed="rId4"/>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62 أسبوعًا</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32" name="Rectangle 5" descr="Green marble">
            <a:extLst>
              <a:ext uri="{FF2B5EF4-FFF2-40B4-BE49-F238E27FC236}">
                <a16:creationId xmlns:a16="http://schemas.microsoft.com/office/drawing/2014/main" id="{6ED4BD72-6694-BEFE-243C-306FD3D4B4B0}"/>
              </a:ext>
            </a:extLst>
          </p:cNvPr>
          <p:cNvSpPr>
            <a:spLocks noChangeArrowheads="1"/>
          </p:cNvSpPr>
          <p:nvPr/>
        </p:nvSpPr>
        <p:spPr bwMode="auto">
          <a:xfrm>
            <a:off x="7740650" y="2995911"/>
            <a:ext cx="863600" cy="433388"/>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1 أسبوع</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33" name="Text Box 4">
            <a:extLst>
              <a:ext uri="{FF2B5EF4-FFF2-40B4-BE49-F238E27FC236}">
                <a16:creationId xmlns:a16="http://schemas.microsoft.com/office/drawing/2014/main" id="{8F0C2F99-D30B-624F-B9C3-DCE53B973F70}"/>
              </a:ext>
            </a:extLst>
          </p:cNvPr>
          <p:cNvSpPr txBox="1">
            <a:spLocks noChangeArrowheads="1"/>
          </p:cNvSpPr>
          <p:nvPr/>
        </p:nvSpPr>
        <p:spPr bwMode="auto">
          <a:xfrm>
            <a:off x="8305800" y="91479"/>
            <a:ext cx="838200"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555</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36513" y="44624"/>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406530" name="Rectangle 2"/>
          <p:cNvSpPr>
            <a:spLocks noGrp="1" noChangeArrowheads="1"/>
          </p:cNvSpPr>
          <p:nvPr>
            <p:ph type="title"/>
          </p:nvPr>
        </p:nvSpPr>
        <p:spPr>
          <a:xfrm>
            <a:off x="457200" y="188640"/>
            <a:ext cx="8229600" cy="774701"/>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2. وجهة النظر الألفية الرمزية</a:t>
            </a:r>
            <a:endParaRPr lang="en-US" b="1" dirty="0">
              <a:latin typeface="Arial" charset="0"/>
              <a:ea typeface="ＭＳ Ｐゴシック" charset="0"/>
              <a:cs typeface="Arial" charset="0"/>
            </a:endParaRPr>
          </a:p>
        </p:txBody>
      </p:sp>
      <p:sp>
        <p:nvSpPr>
          <p:cNvPr id="736259" name="Text Box 4"/>
          <p:cNvSpPr txBox="1">
            <a:spLocks noChangeArrowheads="1"/>
          </p:cNvSpPr>
          <p:nvPr/>
        </p:nvSpPr>
        <p:spPr bwMode="auto">
          <a:xfrm>
            <a:off x="8305800" y="91479"/>
            <a:ext cx="838200"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555</a:t>
            </a:r>
          </a:p>
        </p:txBody>
      </p:sp>
      <p:sp>
        <p:nvSpPr>
          <p:cNvPr id="5" name="Rectangle 3"/>
          <p:cNvSpPr txBox="1">
            <a:spLocks noChangeArrowheads="1"/>
          </p:cNvSpPr>
          <p:nvPr/>
        </p:nvSpPr>
        <p:spPr bwMode="auto">
          <a:xfrm>
            <a:off x="35496" y="3875385"/>
            <a:ext cx="8964612" cy="3154363"/>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SA" altLang="zh-CN" sz="36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تعليقات حول وجهة النظر الرمزية</a:t>
            </a:r>
          </a:p>
          <a:p>
            <a:pPr marL="742950" marR="0" lvl="1" indent="-285750" algn="r" defTabSz="914400" rtl="1" eaLnBrk="1" fontAlgn="base" latinLnBrk="0" hangingPunct="1">
              <a:lnSpc>
                <a:spcPct val="80000"/>
              </a:lnSpc>
              <a:spcBef>
                <a:spcPct val="20000"/>
              </a:spcBef>
              <a:spcAft>
                <a:spcPct val="0"/>
              </a:spcAft>
              <a:buClrTx/>
              <a:buSzTx/>
              <a:buFontTx/>
              <a:buChar char="–"/>
              <a:tabLst/>
              <a:defRPr/>
            </a:pPr>
            <a:r>
              <a:rPr kumimoji="0" lang="ar-SA" altLang="zh-CN" sz="32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الـ 70 * 7 هي لجميع الناس، وليست حصرية لإسرائيل</a:t>
            </a:r>
          </a:p>
          <a:p>
            <a:pPr marL="742950" marR="0" lvl="1" indent="-285750" algn="r" defTabSz="914400" rtl="1" eaLnBrk="1" fontAlgn="base" latinLnBrk="0" hangingPunct="1">
              <a:lnSpc>
                <a:spcPct val="80000"/>
              </a:lnSpc>
              <a:spcBef>
                <a:spcPct val="20000"/>
              </a:spcBef>
              <a:spcAft>
                <a:spcPct val="0"/>
              </a:spcAft>
              <a:buClrTx/>
              <a:buSzTx/>
              <a:buFontTx/>
              <a:buChar char="–"/>
              <a:tabLst/>
              <a:defRPr/>
            </a:pPr>
            <a:r>
              <a:rPr kumimoji="0" lang="ar-SA" altLang="zh-CN" sz="32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تعليقات على تفاصيل العناصر النبوية</a:t>
            </a:r>
          </a:p>
          <a:p>
            <a:pPr marL="742950" marR="0" lvl="1" indent="-285750" algn="r" defTabSz="914400" rtl="1" eaLnBrk="1" fontAlgn="base" latinLnBrk="0" hangingPunct="1">
              <a:lnSpc>
                <a:spcPct val="80000"/>
              </a:lnSpc>
              <a:spcBef>
                <a:spcPct val="20000"/>
              </a:spcBef>
              <a:spcAft>
                <a:spcPct val="0"/>
              </a:spcAft>
              <a:buClrTx/>
              <a:buSzTx/>
              <a:buFontTx/>
              <a:buChar char="–"/>
              <a:tabLst/>
              <a:defRPr/>
            </a:pPr>
            <a:r>
              <a:rPr kumimoji="0" lang="ar-SA" altLang="zh-CN" sz="32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مرسوم كورش – الأقرب إلى زمن صلاة دانيال</a:t>
            </a:r>
          </a:p>
          <a:p>
            <a:pPr marL="342900" marR="0" lvl="0" indent="-342900" algn="r" defTabSz="914400" rtl="1" eaLnBrk="1" fontAlgn="base" latinLnBrk="0" hangingPunct="1">
              <a:lnSpc>
                <a:spcPct val="80000"/>
              </a:lnSpc>
              <a:spcBef>
                <a:spcPct val="20000"/>
              </a:spcBef>
              <a:spcAft>
                <a:spcPct val="0"/>
              </a:spcAft>
              <a:buClr>
                <a:srgbClr val="86D1EC"/>
              </a:buClr>
              <a:buSzPct val="90000"/>
              <a:buFont typeface="Wingdings" charset="0"/>
              <a:buNone/>
              <a:tabLst/>
              <a:defRPr/>
            </a:pPr>
            <a:endParaRPr kumimoji="0" lang="en-US" sz="36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endParaRPr>
          </a:p>
        </p:txBody>
      </p:sp>
      <p:sp>
        <p:nvSpPr>
          <p:cNvPr id="16" name="Text Box 11"/>
          <p:cNvSpPr txBox="1">
            <a:spLocks noChangeArrowheads="1"/>
          </p:cNvSpPr>
          <p:nvPr/>
        </p:nvSpPr>
        <p:spPr bwMode="auto">
          <a:xfrm>
            <a:off x="1616075" y="979786"/>
            <a:ext cx="720725"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مرسوم كورش</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538 </a:t>
            </a: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17" name="Text Box 11"/>
          <p:cNvSpPr txBox="1">
            <a:spLocks noChangeArrowheads="1"/>
          </p:cNvSpPr>
          <p:nvPr/>
        </p:nvSpPr>
        <p:spPr bwMode="auto">
          <a:xfrm>
            <a:off x="2332038" y="979786"/>
            <a:ext cx="720725"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مرسوم أرتحشستا 2</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444 </a:t>
            </a: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18" name="Text Box 11"/>
          <p:cNvSpPr txBox="1">
            <a:spLocks noChangeArrowheads="1"/>
          </p:cNvSpPr>
          <p:nvPr/>
        </p:nvSpPr>
        <p:spPr bwMode="auto">
          <a:xfrm>
            <a:off x="7019925" y="979786"/>
            <a:ext cx="936625" cy="5847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19" name="Text Box 11"/>
          <p:cNvSpPr txBox="1">
            <a:spLocks noChangeArrowheads="1"/>
          </p:cNvSpPr>
          <p:nvPr/>
        </p:nvSpPr>
        <p:spPr bwMode="auto">
          <a:xfrm>
            <a:off x="7805738" y="979786"/>
            <a:ext cx="654050" cy="83099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7 سنوات الضيقة</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0" name="Text Box 11"/>
          <p:cNvSpPr txBox="1">
            <a:spLocks noChangeArrowheads="1"/>
          </p:cNvSpPr>
          <p:nvPr/>
        </p:nvSpPr>
        <p:spPr bwMode="auto">
          <a:xfrm>
            <a:off x="7938" y="2995911"/>
            <a:ext cx="1874837"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الرمزية</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1" name="Rectangle 3" descr="Green marble"/>
          <p:cNvSpPr>
            <a:spLocks noChangeArrowheads="1"/>
          </p:cNvSpPr>
          <p:nvPr/>
        </p:nvSpPr>
        <p:spPr bwMode="auto">
          <a:xfrm>
            <a:off x="1984375" y="2995911"/>
            <a:ext cx="787400" cy="433388"/>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7 أسابيع</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2" name="Rectangle 3" descr="Green marble"/>
          <p:cNvSpPr>
            <a:spLocks noChangeArrowheads="1"/>
          </p:cNvSpPr>
          <p:nvPr/>
        </p:nvSpPr>
        <p:spPr bwMode="auto">
          <a:xfrm>
            <a:off x="2771775" y="2995911"/>
            <a:ext cx="4968875" cy="433388"/>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2000" b="1" kern="0" dirty="0">
                <a:solidFill>
                  <a:srgbClr val="FFFFFF"/>
                </a:solidFill>
                <a:latin typeface="Arial"/>
                <a:cs typeface="Arial"/>
              </a:rPr>
              <a:t>62 أسبوعًا</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3" name="Rectangle 5" descr="Green marble"/>
          <p:cNvSpPr>
            <a:spLocks noChangeArrowheads="1"/>
          </p:cNvSpPr>
          <p:nvPr/>
        </p:nvSpPr>
        <p:spPr bwMode="auto">
          <a:xfrm>
            <a:off x="7740650" y="2995911"/>
            <a:ext cx="863600" cy="433388"/>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1 أسبوع</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407554" name="Rectangle 2"/>
          <p:cNvSpPr>
            <a:spLocks noGrp="1" noChangeArrowheads="1"/>
          </p:cNvSpPr>
          <p:nvPr>
            <p:ph type="title"/>
          </p:nvPr>
        </p:nvSpPr>
        <p:spPr>
          <a:xfrm>
            <a:off x="457200" y="44450"/>
            <a:ext cx="8229600" cy="774700"/>
          </a:xfrm>
        </p:spPr>
        <p:txBody>
          <a:bodyPr/>
          <a:lstStyle/>
          <a:p>
            <a:pPr eaLnBrk="1" hangingPunct="1">
              <a:defRPr/>
            </a:pPr>
            <a:r>
              <a:rPr lang="ar-SA" b="1" dirty="0">
                <a:latin typeface="Arial" charset="0"/>
                <a:ea typeface="ＭＳ Ｐゴシック" charset="0"/>
                <a:cs typeface="ＭＳ Ｐゴシック" charset="0"/>
              </a:rPr>
              <a:t>3</a:t>
            </a:r>
            <a:r>
              <a:rPr lang="ar-SA" b="1" dirty="0">
                <a:latin typeface="Arial" panose="020B0604020202020204" pitchFamily="34" charset="0"/>
                <a:ea typeface="ＭＳ Ｐゴシック" charset="0"/>
                <a:cs typeface="Arial" panose="020B0604020202020204" pitchFamily="34" charset="0"/>
              </a:rPr>
              <a:t>. وجهة النظر </a:t>
            </a:r>
            <a:r>
              <a:rPr lang="ar-SA" b="1" dirty="0" err="1">
                <a:latin typeface="Arial" panose="020B0604020202020204" pitchFamily="34" charset="0"/>
                <a:ea typeface="ＭＳ Ｐゴシック" charset="0"/>
                <a:cs typeface="Arial" panose="020B0604020202020204" pitchFamily="34" charset="0"/>
              </a:rPr>
              <a:t>المسيانية</a:t>
            </a:r>
            <a:r>
              <a:rPr lang="ar-SA" b="1" dirty="0">
                <a:latin typeface="Arial" panose="020B0604020202020204" pitchFamily="34" charset="0"/>
                <a:ea typeface="ＭＳ Ｐゴシック" charset="0"/>
                <a:cs typeface="Arial" panose="020B0604020202020204" pitchFamily="34" charset="0"/>
              </a:rPr>
              <a:t>/التاريخية</a:t>
            </a:r>
            <a:endParaRPr lang="en-US" b="1" dirty="0">
              <a:latin typeface="Arial" panose="020B0604020202020204" pitchFamily="34" charset="0"/>
              <a:ea typeface="ＭＳ Ｐゴシック" charset="0"/>
              <a:cs typeface="Arial" panose="020B0604020202020204" pitchFamily="34" charset="0"/>
            </a:endParaRPr>
          </a:p>
        </p:txBody>
      </p:sp>
      <p:sp>
        <p:nvSpPr>
          <p:cNvPr id="738307" name="Text Box 4"/>
          <p:cNvSpPr txBox="1">
            <a:spLocks noChangeArrowheads="1"/>
          </p:cNvSpPr>
          <p:nvPr/>
        </p:nvSpPr>
        <p:spPr bwMode="auto">
          <a:xfrm>
            <a:off x="8270875" y="-26988"/>
            <a:ext cx="838200"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555</a:t>
            </a:r>
          </a:p>
        </p:txBody>
      </p:sp>
      <p:sp>
        <p:nvSpPr>
          <p:cNvPr id="5" name="Rectangle 3"/>
          <p:cNvSpPr txBox="1">
            <a:spLocks noChangeArrowheads="1"/>
          </p:cNvSpPr>
          <p:nvPr/>
        </p:nvSpPr>
        <p:spPr bwMode="auto">
          <a:xfrm>
            <a:off x="-72009" y="4076700"/>
            <a:ext cx="9180513" cy="2881313"/>
          </a:xfrm>
          <a:prstGeom prst="rect">
            <a:avLst/>
          </a:prstGeom>
          <a:noFill/>
          <a:ln w="9525">
            <a:noFill/>
            <a:miter lim="800000"/>
            <a:headEnd/>
            <a:tailEnd/>
          </a:ln>
          <a:effectLst/>
        </p:spPr>
        <p:txBody>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800100" indent="-3429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81000" marR="0" lvl="0" indent="-381000" algn="r" defTabSz="914400" rtl="1"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ar-SA"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7 أسابيع تبدأ من مرسوم كورش</a:t>
            </a:r>
          </a:p>
          <a:p>
            <a:pPr marL="381000" marR="0" lvl="0" indent="-381000" algn="r" defTabSz="914400" rtl="1"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ar-SA"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62 أسبوعًا تنتهي عند </a:t>
            </a:r>
            <a:r>
              <a:rPr kumimoji="0" lang="ar-SA" sz="2400" b="1" i="0" u="none" strike="noStrike" kern="1200" cap="none" spc="0" normalizeH="0" baseline="0" noProof="0" dirty="0" err="1">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المجئ</a:t>
            </a:r>
            <a:r>
              <a:rPr kumimoji="0" lang="ar-SA"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 الأول للمسيح (9: 26 يحدث بعد ذلك)</a:t>
            </a:r>
          </a:p>
          <a:p>
            <a:pPr marL="381000" marR="0" lvl="0" indent="-381000" algn="r" defTabSz="914400" rtl="1"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ar-SA"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الأسبوع الأخير – موت المسيح أبطل الذبيحة</a:t>
            </a:r>
          </a:p>
          <a:p>
            <a:pPr marL="381000" marR="0" lvl="0" indent="-381000" algn="r" defTabSz="914400" rtl="1"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ar-SA"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خراب أورشليم سنة 70 ميلادي</a:t>
            </a:r>
          </a:p>
          <a:p>
            <a:pPr marL="381000" marR="0" lvl="1" indent="-381000" algn="r" defTabSz="914400" rtl="1" eaLnBrk="1" fontAlgn="base" latinLnBrk="0" hangingPunct="1">
              <a:lnSpc>
                <a:spcPct val="80000"/>
              </a:lnSpc>
              <a:spcBef>
                <a:spcPct val="20000"/>
              </a:spcBef>
              <a:spcAft>
                <a:spcPct val="0"/>
              </a:spcAft>
              <a:buClr>
                <a:srgbClr val="86D1EC"/>
              </a:buClr>
              <a:buSzPct val="90000"/>
              <a:buFontTx/>
              <a:buBlip>
                <a:blip r:embed="rId3"/>
              </a:buBlip>
              <a:tabLst/>
              <a:defRPr/>
            </a:pPr>
            <a:r>
              <a:rPr kumimoji="0" lang="ar-SA"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رفض الفجوة المشار إليها "وبعد" و "وانتهاؤه بِغمارة وإلى النهاية" في دانيال 9: 26</a:t>
            </a:r>
          </a:p>
          <a:p>
            <a:pPr marL="381000" marR="0" lvl="1" indent="-381000" algn="r" defTabSz="914400" rtl="1" eaLnBrk="1" fontAlgn="base" latinLnBrk="0" hangingPunct="1">
              <a:lnSpc>
                <a:spcPct val="80000"/>
              </a:lnSpc>
              <a:spcBef>
                <a:spcPct val="20000"/>
              </a:spcBef>
              <a:spcAft>
                <a:spcPct val="0"/>
              </a:spcAft>
              <a:buClr>
                <a:srgbClr val="86D1EC"/>
              </a:buClr>
              <a:buSzPct val="90000"/>
              <a:buFontTx/>
              <a:buBlip>
                <a:blip r:embed="rId3"/>
              </a:buBlip>
              <a:tabLst/>
              <a:defRPr/>
            </a:pPr>
            <a:r>
              <a:rPr kumimoji="0" lang="ar-SA"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الرئيس الأخير لا يُنظر إليه على أنه ضد المسيح، بل على أنه المسيح</a:t>
            </a:r>
          </a:p>
          <a:p>
            <a:pPr marL="381000" marR="0" lvl="1" indent="-381000" algn="r" defTabSz="914400" rtl="1" eaLnBrk="1" fontAlgn="base" latinLnBrk="0" hangingPunct="1">
              <a:lnSpc>
                <a:spcPct val="80000"/>
              </a:lnSpc>
              <a:spcBef>
                <a:spcPct val="20000"/>
              </a:spcBef>
              <a:spcAft>
                <a:spcPct val="0"/>
              </a:spcAft>
              <a:buClr>
                <a:srgbClr val="86D1EC"/>
              </a:buClr>
              <a:buSzPct val="90000"/>
              <a:buFontTx/>
              <a:buBlip>
                <a:blip r:embed="rId3"/>
              </a:buBlip>
              <a:tabLst/>
              <a:defRPr/>
            </a:pPr>
            <a:r>
              <a:rPr kumimoji="0" lang="ar-SA"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يرى أن متى 24: 15 قد تحقق في عام 70 ميلادي (ثم كتب متى عنها)</a:t>
            </a:r>
          </a:p>
        </p:txBody>
      </p:sp>
      <p:sp>
        <p:nvSpPr>
          <p:cNvPr id="16" name="Text Box 11"/>
          <p:cNvSpPr txBox="1">
            <a:spLocks noChangeArrowheads="1"/>
          </p:cNvSpPr>
          <p:nvPr/>
        </p:nvSpPr>
        <p:spPr bwMode="auto">
          <a:xfrm>
            <a:off x="1616075" y="836613"/>
            <a:ext cx="720725"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مرسوم كورش</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538 </a:t>
            </a: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17" name="Text Box 11"/>
          <p:cNvSpPr txBox="1">
            <a:spLocks noChangeArrowheads="1"/>
          </p:cNvSpPr>
          <p:nvPr/>
        </p:nvSpPr>
        <p:spPr bwMode="auto">
          <a:xfrm>
            <a:off x="2332038" y="836613"/>
            <a:ext cx="720725"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مرسوم أرتحشستا 2</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444 BC</a:t>
            </a:r>
          </a:p>
        </p:txBody>
      </p:sp>
      <p:sp>
        <p:nvSpPr>
          <p:cNvPr id="18" name="Text Box 11"/>
          <p:cNvSpPr txBox="1">
            <a:spLocks noChangeArrowheads="1"/>
          </p:cNvSpPr>
          <p:nvPr/>
        </p:nvSpPr>
        <p:spPr bwMode="auto">
          <a:xfrm>
            <a:off x="5795963" y="836613"/>
            <a:ext cx="792162"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موت المسيح</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33 ميلادي</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19" name="Text Box 11"/>
          <p:cNvSpPr txBox="1">
            <a:spLocks noChangeArrowheads="1"/>
          </p:cNvSpPr>
          <p:nvPr/>
        </p:nvSpPr>
        <p:spPr bwMode="auto">
          <a:xfrm>
            <a:off x="6435725" y="836613"/>
            <a:ext cx="728663"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تيطس يدمر أورشليم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70 ميلادي</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0" name="Text Box 11"/>
          <p:cNvSpPr txBox="1">
            <a:spLocks noChangeArrowheads="1"/>
          </p:cNvSpPr>
          <p:nvPr/>
        </p:nvSpPr>
        <p:spPr bwMode="auto">
          <a:xfrm>
            <a:off x="-108520" y="3500438"/>
            <a:ext cx="1874838" cy="46166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ar-SA" sz="2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المسيانية</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 name="Rectangle 3" descr="Green marble"/>
          <p:cNvSpPr>
            <a:spLocks noChangeArrowheads="1"/>
          </p:cNvSpPr>
          <p:nvPr/>
        </p:nvSpPr>
        <p:spPr bwMode="auto">
          <a:xfrm>
            <a:off x="1984375" y="3500438"/>
            <a:ext cx="787400" cy="433387"/>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7 أسابيع</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2" name="Rectangle 3" descr="Green marble"/>
          <p:cNvSpPr>
            <a:spLocks noChangeArrowheads="1"/>
          </p:cNvSpPr>
          <p:nvPr/>
        </p:nvSpPr>
        <p:spPr bwMode="auto">
          <a:xfrm>
            <a:off x="2771775" y="3500438"/>
            <a:ext cx="3240088" cy="433387"/>
          </a:xfrm>
          <a:prstGeom prst="rect">
            <a:avLst/>
          </a:prstGeom>
          <a:blipFill dpi="0" rotWithShape="0">
            <a:blip r:embed="rId4"/>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62 أسبوعًا</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3" name="Rectangle 5" descr="Green marble"/>
          <p:cNvSpPr>
            <a:spLocks noChangeArrowheads="1"/>
          </p:cNvSpPr>
          <p:nvPr/>
        </p:nvSpPr>
        <p:spPr bwMode="auto">
          <a:xfrm>
            <a:off x="6011863" y="3500438"/>
            <a:ext cx="792162" cy="433387"/>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1 أسبوع</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407554" name="Rectangle 2"/>
          <p:cNvSpPr>
            <a:spLocks noGrp="1" noChangeArrowheads="1"/>
          </p:cNvSpPr>
          <p:nvPr>
            <p:ph type="title"/>
          </p:nvPr>
        </p:nvSpPr>
        <p:spPr>
          <a:xfrm>
            <a:off x="457200" y="44450"/>
            <a:ext cx="8229600" cy="774700"/>
          </a:xfrm>
        </p:spPr>
        <p:txBody>
          <a:bodyPr/>
          <a:lstStyle/>
          <a:p>
            <a:pPr eaLnBrk="1" hangingPunct="1">
              <a:defRPr/>
            </a:pPr>
            <a:r>
              <a:rPr lang="ar-SA" b="1" dirty="0">
                <a:latin typeface="Arial" charset="0"/>
                <a:ea typeface="ＭＳ Ｐゴシック" charset="0"/>
                <a:cs typeface="ＭＳ Ｐゴシック" charset="0"/>
              </a:rPr>
              <a:t>3</a:t>
            </a:r>
            <a:r>
              <a:rPr lang="ar-SA" b="1" dirty="0">
                <a:latin typeface="Arial" panose="020B0604020202020204" pitchFamily="34" charset="0"/>
                <a:ea typeface="ＭＳ Ｐゴシック" charset="0"/>
                <a:cs typeface="Arial" panose="020B0604020202020204" pitchFamily="34" charset="0"/>
              </a:rPr>
              <a:t>. وجهة النظر </a:t>
            </a:r>
            <a:r>
              <a:rPr lang="ar-SA" b="1" dirty="0" err="1">
                <a:latin typeface="Arial" panose="020B0604020202020204" pitchFamily="34" charset="0"/>
                <a:ea typeface="ＭＳ Ｐゴシック" charset="0"/>
                <a:cs typeface="Arial" panose="020B0604020202020204" pitchFamily="34" charset="0"/>
              </a:rPr>
              <a:t>المسيانية</a:t>
            </a:r>
            <a:r>
              <a:rPr lang="ar-SA" b="1" dirty="0">
                <a:latin typeface="Arial" panose="020B0604020202020204" pitchFamily="34" charset="0"/>
                <a:ea typeface="ＭＳ Ｐゴシック" charset="0"/>
                <a:cs typeface="Arial" panose="020B0604020202020204" pitchFamily="34" charset="0"/>
              </a:rPr>
              <a:t>/التاريخية</a:t>
            </a:r>
            <a:endParaRPr lang="en-US" b="1" dirty="0">
              <a:latin typeface="Arial" panose="020B0604020202020204" pitchFamily="34" charset="0"/>
              <a:ea typeface="ＭＳ Ｐゴシック" charset="0"/>
              <a:cs typeface="Arial" panose="020B0604020202020204" pitchFamily="34" charset="0"/>
            </a:endParaRPr>
          </a:p>
        </p:txBody>
      </p:sp>
      <p:sp>
        <p:nvSpPr>
          <p:cNvPr id="740355" name="Text Box 4"/>
          <p:cNvSpPr txBox="1">
            <a:spLocks noChangeArrowheads="1"/>
          </p:cNvSpPr>
          <p:nvPr/>
        </p:nvSpPr>
        <p:spPr bwMode="auto">
          <a:xfrm>
            <a:off x="8270875" y="-26988"/>
            <a:ext cx="838200"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555</a:t>
            </a:r>
          </a:p>
        </p:txBody>
      </p:sp>
      <p:sp>
        <p:nvSpPr>
          <p:cNvPr id="5" name="Rectangle 3"/>
          <p:cNvSpPr txBox="1">
            <a:spLocks noChangeArrowheads="1"/>
          </p:cNvSpPr>
          <p:nvPr/>
        </p:nvSpPr>
        <p:spPr bwMode="auto">
          <a:xfrm>
            <a:off x="0" y="4076700"/>
            <a:ext cx="9067800" cy="2665413"/>
          </a:xfrm>
          <a:prstGeom prst="rect">
            <a:avLst/>
          </a:prstGeom>
          <a:noFill/>
          <a:ln w="9525">
            <a:noFill/>
            <a:miter lim="800000"/>
            <a:headEnd/>
            <a:tailEnd/>
          </a:ln>
          <a:effectLst/>
        </p:spPr>
        <p:txBody>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800100" indent="-3429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81000" marR="0" lvl="0" indent="-381000" algn="r" defTabSz="914400" rtl="1"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SA" sz="28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نقد وجهة النظر </a:t>
            </a:r>
            <a:r>
              <a:rPr kumimoji="0" lang="ar-SA" sz="2800" b="1" i="0" u="none" strike="noStrike" kern="1200" cap="none" spc="0" normalizeH="0" baseline="0" noProof="0" dirty="0" err="1">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المسيانية</a:t>
            </a:r>
            <a:endParaRPr kumimoji="0" lang="ar-SA" sz="28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80000"/>
              </a:lnSpc>
              <a:spcBef>
                <a:spcPct val="2000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	تفسير العهد (عب 8: 13) والخراب (</a:t>
            </a:r>
            <a:r>
              <a:rPr kumimoji="0" lang="ar-SA" sz="2400" b="1" i="0" u="none" strike="noStrike" kern="1200" cap="none" spc="0" normalizeH="0" baseline="0" noProof="0" dirty="0" err="1">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دا</a:t>
            </a:r>
            <a:r>
              <a:rPr kumimoji="0" lang="ar-SA"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 9: 25- 26)</a:t>
            </a:r>
          </a:p>
          <a:p>
            <a:pPr marL="457200" marR="0" lvl="1" indent="0" algn="r" defTabSz="914400" rtl="1" eaLnBrk="1" fontAlgn="base" latinLnBrk="0" hangingPunct="1">
              <a:lnSpc>
                <a:spcPct val="80000"/>
              </a:lnSpc>
              <a:spcBef>
                <a:spcPct val="2000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	لا يوجد ذكر لضد المسيح في رؤيا 13: 5 الذي سيملك 42 شهرًا</a:t>
            </a:r>
          </a:p>
          <a:p>
            <a:pPr marL="457200" marR="0" lvl="1" indent="0" algn="r" defTabSz="914400" rtl="1" eaLnBrk="1" fontAlgn="base" latinLnBrk="0" hangingPunct="1">
              <a:lnSpc>
                <a:spcPct val="80000"/>
              </a:lnSpc>
              <a:spcBef>
                <a:spcPct val="2000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	في 2 تس 2: 4 يقول أن ضد المسيح (وليس المسيح) سيجلس في هيكل الله كإله</a:t>
            </a:r>
          </a:p>
          <a:p>
            <a:pPr marL="457200" marR="0" lvl="1" indent="0" algn="r" defTabSz="914400" rtl="1" eaLnBrk="1" fontAlgn="base" latinLnBrk="0" hangingPunct="1">
              <a:lnSpc>
                <a:spcPct val="80000"/>
              </a:lnSpc>
              <a:spcBef>
                <a:spcPct val="2000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	ومع </a:t>
            </a:r>
            <a:r>
              <a:rPr kumimoji="0" lang="ar-SA" sz="2400" b="1" i="0" u="none" strike="noStrike" kern="1200" cap="none" spc="0" normalizeH="0" baseline="0" noProof="0" dirty="0" err="1">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ذلط</a:t>
            </a:r>
            <a:r>
              <a:rPr kumimoji="0" lang="ar-SA"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 يرى يونغ أن الآيات 11: 40- 44 تشير إلى ضد المسيح (يونغ، 248، 251).</a:t>
            </a:r>
          </a:p>
        </p:txBody>
      </p:sp>
      <p:sp>
        <p:nvSpPr>
          <p:cNvPr id="16" name="Text Box 11"/>
          <p:cNvSpPr txBox="1">
            <a:spLocks noChangeArrowheads="1"/>
          </p:cNvSpPr>
          <p:nvPr/>
        </p:nvSpPr>
        <p:spPr bwMode="auto">
          <a:xfrm>
            <a:off x="1616075" y="836613"/>
            <a:ext cx="720725"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مرسوم كورش</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538 </a:t>
            </a: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17" name="Text Box 11"/>
          <p:cNvSpPr txBox="1">
            <a:spLocks noChangeArrowheads="1"/>
          </p:cNvSpPr>
          <p:nvPr/>
        </p:nvSpPr>
        <p:spPr bwMode="auto">
          <a:xfrm>
            <a:off x="2332038" y="836613"/>
            <a:ext cx="720725"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مرسوم أرتحشستا 2</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444 </a:t>
            </a: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18" name="Text Box 11"/>
          <p:cNvSpPr txBox="1">
            <a:spLocks noChangeArrowheads="1"/>
          </p:cNvSpPr>
          <p:nvPr/>
        </p:nvSpPr>
        <p:spPr bwMode="auto">
          <a:xfrm>
            <a:off x="5795963" y="836613"/>
            <a:ext cx="792162"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موت المسيح</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33 ميلادي</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19" name="Text Box 11"/>
          <p:cNvSpPr txBox="1">
            <a:spLocks noChangeArrowheads="1"/>
          </p:cNvSpPr>
          <p:nvPr/>
        </p:nvSpPr>
        <p:spPr bwMode="auto">
          <a:xfrm>
            <a:off x="6435725" y="836613"/>
            <a:ext cx="728663"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تيطس يدمر أورشليم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70 ميلادي</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1" name="Rectangle 3" descr="Green marble"/>
          <p:cNvSpPr>
            <a:spLocks noChangeArrowheads="1"/>
          </p:cNvSpPr>
          <p:nvPr/>
        </p:nvSpPr>
        <p:spPr bwMode="auto">
          <a:xfrm>
            <a:off x="1984375" y="3500438"/>
            <a:ext cx="787400" cy="433387"/>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7 أسابيع</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2" name="Rectangle 3" descr="Green marble"/>
          <p:cNvSpPr>
            <a:spLocks noChangeArrowheads="1"/>
          </p:cNvSpPr>
          <p:nvPr/>
        </p:nvSpPr>
        <p:spPr bwMode="auto">
          <a:xfrm>
            <a:off x="2771775" y="3500438"/>
            <a:ext cx="3240088" cy="433387"/>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62 أسبوعًا </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3" name="Rectangle 5" descr="Green marble"/>
          <p:cNvSpPr>
            <a:spLocks noChangeArrowheads="1"/>
          </p:cNvSpPr>
          <p:nvPr/>
        </p:nvSpPr>
        <p:spPr bwMode="auto">
          <a:xfrm>
            <a:off x="6011863" y="3500438"/>
            <a:ext cx="792162" cy="433387"/>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1 اسبوع</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 name="Text Box 11">
            <a:extLst>
              <a:ext uri="{FF2B5EF4-FFF2-40B4-BE49-F238E27FC236}">
                <a16:creationId xmlns:a16="http://schemas.microsoft.com/office/drawing/2014/main" id="{9DF02F3F-2187-1BF8-D03E-9BA6647A470C}"/>
              </a:ext>
            </a:extLst>
          </p:cNvPr>
          <p:cNvSpPr txBox="1">
            <a:spLocks noChangeArrowheads="1"/>
          </p:cNvSpPr>
          <p:nvPr/>
        </p:nvSpPr>
        <p:spPr bwMode="auto">
          <a:xfrm>
            <a:off x="-108520" y="3500438"/>
            <a:ext cx="1874838" cy="46166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ar-SA" sz="2400" b="1" i="0" u="none" strike="noStrike" kern="0" cap="none" spc="0" normalizeH="0" baseline="0" noProof="0" dirty="0" err="1">
                <a:ln>
                  <a:noFill/>
                </a:ln>
                <a:solidFill>
                  <a:srgbClr val="FFFFFF"/>
                </a:solidFill>
                <a:effectLst/>
                <a:uLnTx/>
                <a:uFillTx/>
                <a:latin typeface="Arial"/>
                <a:ea typeface="ＭＳ Ｐゴシック" charset="0"/>
                <a:cs typeface="Arial"/>
              </a:rPr>
              <a:t>المسيانية</a:t>
            </a:r>
            <a:endParaRPr kumimoji="0" lang="en-US" sz="24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2"/>
          <p:cNvSpPr>
            <a:spLocks noGrp="1"/>
          </p:cNvSpPr>
          <p:nvPr>
            <p:ph type="ctrTitle"/>
          </p:nvPr>
        </p:nvSpPr>
        <p:spPr>
          <a:xfrm>
            <a:off x="5076825" y="0"/>
            <a:ext cx="3598863" cy="1443038"/>
          </a:xfrm>
        </p:spPr>
        <p:txBody>
          <a:bodyPr/>
          <a:lstStyle/>
          <a:p>
            <a:pPr eaLnBrk="1" hangingPunct="1"/>
            <a:r>
              <a:rPr lang="ar-JO" dirty="0">
                <a:latin typeface="Arial" panose="020B0604020202020204" pitchFamily="34" charset="0"/>
                <a:cs typeface="Arial" panose="020B0604020202020204" pitchFamily="34" charset="0"/>
              </a:rPr>
              <a:t>الختم الأول</a:t>
            </a:r>
            <a:br>
              <a:rPr lang="ar-JO"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486402" name="Picture 4" descr="1st horsema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784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6403"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en-US" sz="1400" b="1">
                <a:solidFill>
                  <a:srgbClr val="000000"/>
                </a:solidFill>
              </a:rPr>
              <a:t>Artwork by Sunny Chandra</a:t>
            </a:r>
          </a:p>
        </p:txBody>
      </p:sp>
      <p:sp>
        <p:nvSpPr>
          <p:cNvPr id="486404" name="Rectangle 3"/>
          <p:cNvSpPr txBox="1">
            <a:spLocks/>
          </p:cNvSpPr>
          <p:nvPr/>
        </p:nvSpPr>
        <p:spPr bwMode="auto">
          <a:xfrm>
            <a:off x="5013325" y="1241425"/>
            <a:ext cx="4033838" cy="561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lnSpc>
                <a:spcPct val="90000"/>
              </a:lnSpc>
              <a:spcBef>
                <a:spcPct val="20000"/>
              </a:spcBef>
              <a:buFont typeface="Arial" charset="0"/>
              <a:buNone/>
            </a:pPr>
            <a:r>
              <a:rPr lang="ar-JO" sz="5400" b="1" baseline="30000" dirty="0">
                <a:solidFill>
                  <a:srgbClr val="FFFFFF"/>
                </a:solidFill>
                <a:latin typeface="Arial" panose="020B0604020202020204" pitchFamily="34" charset="0"/>
                <a:cs typeface="Arial" panose="020B0604020202020204" pitchFamily="34" charset="0"/>
              </a:rPr>
              <a:t>"وَنَظَرْتُ لَمَّا فَتَحَ ٱلْخَرُوفُ وَاحِدًا مِنَ ٱلْخُتُومِ ٱلسَّبْعَةِ، وَسَمِعْتُ وَاحِدًا مِنَ ٱلْأَرْبَعَةِ ٱلْحَيَوَانَاتِ قَائِلًا كَصَوْتِ رَعْدٍ: «هَلُمَّ وَٱنْظُرْ!».</a:t>
            </a:r>
          </a:p>
          <a:p>
            <a:pPr algn="ctr" eaLnBrk="1" hangingPunct="1">
              <a:lnSpc>
                <a:spcPct val="90000"/>
              </a:lnSpc>
              <a:spcBef>
                <a:spcPct val="20000"/>
              </a:spcBef>
              <a:buFont typeface="Arial" charset="0"/>
              <a:buNone/>
            </a:pPr>
            <a:r>
              <a:rPr lang="ar-JO" sz="5400" b="1" baseline="30000" dirty="0">
                <a:solidFill>
                  <a:srgbClr val="FFFFFF"/>
                </a:solidFill>
                <a:latin typeface="Arial" panose="020B0604020202020204" pitchFamily="34" charset="0"/>
                <a:cs typeface="Arial" panose="020B0604020202020204" pitchFamily="34" charset="0"/>
              </a:rPr>
              <a:t> ٢ فَنَظَرْتُ، وَإِذَا فَرَسٌ أَبْيَضُ، وَٱلْجَالِسُ عَلَيْهِ مَعَهُ قَوْسٌ، وَقَدْ أُعْطِيَ إِكْلِيلًا، وَخَرَجَ غَالِبًا وَلِكَيْ يَغْلِبَ."</a:t>
            </a:r>
            <a:endParaRPr lang="en-US" sz="5400" b="1" dirty="0">
              <a:solidFill>
                <a:srgbClr val="FFFFFF"/>
              </a:solidFill>
              <a:latin typeface="Arial" panose="020B0604020202020204" pitchFamily="34" charset="0"/>
              <a:cs typeface="Arial" panose="020B0604020202020204" pitchFamily="34" charset="0"/>
            </a:endParaRPr>
          </a:p>
        </p:txBody>
      </p:sp>
      <p:sp>
        <p:nvSpPr>
          <p:cNvPr id="8" name="Text Box 60"/>
          <p:cNvSpPr txBox="1">
            <a:spLocks noChangeArrowheads="1"/>
          </p:cNvSpPr>
          <p:nvPr/>
        </p:nvSpPr>
        <p:spPr bwMode="auto">
          <a:xfrm>
            <a:off x="8357392" y="42863"/>
            <a:ext cx="593730" cy="402291"/>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ar-JO" sz="2000" b="1" dirty="0">
                <a:solidFill>
                  <a:srgbClr val="FFFFFF"/>
                </a:solidFill>
                <a:latin typeface="Arial"/>
                <a:ea typeface="Osaka" charset="0"/>
                <a:cs typeface="Arial"/>
              </a:rPr>
              <a:t>79 أ</a:t>
            </a:r>
            <a:endParaRPr lang="en-US" sz="2000" b="1" dirty="0">
              <a:solidFill>
                <a:srgbClr val="FFFFFF"/>
              </a:solidFill>
              <a:latin typeface="Arial"/>
              <a:ea typeface="Osaka" charset="0"/>
              <a:cs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408578" name="Rectangle 2"/>
          <p:cNvSpPr>
            <a:spLocks noGrp="1" noChangeArrowheads="1"/>
          </p:cNvSpPr>
          <p:nvPr>
            <p:ph type="title"/>
          </p:nvPr>
        </p:nvSpPr>
        <p:spPr>
          <a:xfrm>
            <a:off x="228600" y="0"/>
            <a:ext cx="8763000" cy="10668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وجهة نظر جيمس إي. سميث المسيانية</a:t>
            </a:r>
            <a:endParaRPr lang="en-US" dirty="0">
              <a:latin typeface="Arial" charset="0"/>
              <a:ea typeface="ＭＳ Ｐゴシック" charset="0"/>
              <a:cs typeface="Arial" charset="0"/>
            </a:endParaRPr>
          </a:p>
        </p:txBody>
      </p:sp>
      <p:pic>
        <p:nvPicPr>
          <p:cNvPr id="74240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941388"/>
            <a:ext cx="7620000" cy="481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txBox="1">
            <a:spLocks noChangeArrowheads="1"/>
          </p:cNvSpPr>
          <p:nvPr/>
        </p:nvSpPr>
        <p:spPr bwMode="auto">
          <a:xfrm>
            <a:off x="4648200" y="4648200"/>
            <a:ext cx="4495800" cy="2209800"/>
          </a:xfrm>
          <a:prstGeom prst="rect">
            <a:avLst/>
          </a:prstGeom>
          <a:solidFill>
            <a:srgbClr val="020101"/>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المشاكل؟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Tx/>
              <a:buBlip>
                <a:blip r:embed="rId4"/>
              </a:buBlip>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الشخص الذي يبطل الذبيحة (دانيال 9: 27) ويدنس الهيكل أيضًا (راجع 2 تس 2: 4؛ رؤيا 13: 5)</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 name="Text Box 5">
            <a:extLst>
              <a:ext uri="{FF2B5EF4-FFF2-40B4-BE49-F238E27FC236}">
                <a16:creationId xmlns:a16="http://schemas.microsoft.com/office/drawing/2014/main" id="{07848C62-BFB2-AF22-BE6F-D6C2E55EE041}"/>
              </a:ext>
            </a:extLst>
          </p:cNvPr>
          <p:cNvSpPr txBox="1">
            <a:spLocks noChangeArrowheads="1"/>
          </p:cNvSpPr>
          <p:nvPr/>
        </p:nvSpPr>
        <p:spPr bwMode="auto">
          <a:xfrm>
            <a:off x="407210" y="5845969"/>
            <a:ext cx="36734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الأنبياء الكبار</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(مطبعة جامعة جوبلن، ميسوري 1995)</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النسخة الألكترونية المخطط البياني 22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413698" name="Rectangle 2"/>
          <p:cNvSpPr>
            <a:spLocks noGrp="1" noChangeArrowheads="1"/>
          </p:cNvSpPr>
          <p:nvPr>
            <p:ph type="title"/>
          </p:nvPr>
        </p:nvSpPr>
        <p:spPr>
          <a:xfrm>
            <a:off x="228600" y="0"/>
            <a:ext cx="8763000" cy="10668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وجهة نظر جيمس إي. سميث المسيانية</a:t>
            </a:r>
            <a:endParaRPr lang="en-US" dirty="0">
              <a:latin typeface="Arial" charset="0"/>
              <a:ea typeface="ＭＳ Ｐゴシック" charset="0"/>
              <a:cs typeface="Arial" charset="0"/>
            </a:endParaRPr>
          </a:p>
        </p:txBody>
      </p:sp>
      <p:pic>
        <p:nvPicPr>
          <p:cNvPr id="74445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914400"/>
            <a:ext cx="7010400" cy="493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Box 5">
            <a:extLst>
              <a:ext uri="{FF2B5EF4-FFF2-40B4-BE49-F238E27FC236}">
                <a16:creationId xmlns:a16="http://schemas.microsoft.com/office/drawing/2014/main" id="{3E59A08A-7364-C122-0053-DC95AF035F54}"/>
              </a:ext>
            </a:extLst>
          </p:cNvPr>
          <p:cNvSpPr txBox="1">
            <a:spLocks noChangeArrowheads="1"/>
          </p:cNvSpPr>
          <p:nvPr/>
        </p:nvSpPr>
        <p:spPr bwMode="auto">
          <a:xfrm>
            <a:off x="407210" y="5845969"/>
            <a:ext cx="36734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الأنبياء الكبار</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(مطبعة جامعة جوبلن، ميسوري 1995)</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النسخة الألكترونية المخطط البياني 22</a:t>
            </a:r>
          </a:p>
        </p:txBody>
      </p:sp>
      <p:sp>
        <p:nvSpPr>
          <p:cNvPr id="4" name="Rectangle 6">
            <a:extLst>
              <a:ext uri="{FF2B5EF4-FFF2-40B4-BE49-F238E27FC236}">
                <a16:creationId xmlns:a16="http://schemas.microsoft.com/office/drawing/2014/main" id="{1B1C6BA5-1069-D6B6-2387-52A3BCB33DEC}"/>
              </a:ext>
            </a:extLst>
          </p:cNvPr>
          <p:cNvSpPr>
            <a:spLocks noChangeArrowheads="1"/>
          </p:cNvSpPr>
          <p:nvPr/>
        </p:nvSpPr>
        <p:spPr bwMode="auto">
          <a:xfrm>
            <a:off x="5029200" y="4648200"/>
            <a:ext cx="4114800" cy="2209800"/>
          </a:xfrm>
          <a:prstGeom prst="rect">
            <a:avLst/>
          </a:prstGeom>
          <a:solidFill>
            <a:srgbClr val="000090"/>
          </a:solid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المشاكل؟</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لم يزد السفر والمعرفة بشكل كبير في ستينيات القرن الميلادي الأول (دا 12: 4).</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لم يقف أي رجس في الهيكل عام 66 ميلادي.</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409602" name="Rectangle 2"/>
          <p:cNvSpPr>
            <a:spLocks noGrp="1" noChangeArrowheads="1"/>
          </p:cNvSpPr>
          <p:nvPr>
            <p:ph type="title"/>
          </p:nvPr>
        </p:nvSpPr>
        <p:spPr>
          <a:xfrm>
            <a:off x="457200" y="-26988"/>
            <a:ext cx="8229600" cy="647701"/>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4. وجهة النظر ما قبل الألفية</a:t>
            </a:r>
            <a:endParaRPr lang="en-US" b="1" dirty="0">
              <a:latin typeface="Arial" charset="0"/>
              <a:ea typeface="ＭＳ Ｐゴシック" charset="0"/>
              <a:cs typeface="Arial" charset="0"/>
            </a:endParaRPr>
          </a:p>
        </p:txBody>
      </p:sp>
      <p:sp>
        <p:nvSpPr>
          <p:cNvPr id="746499"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555</a:t>
            </a:r>
          </a:p>
        </p:txBody>
      </p:sp>
      <p:sp>
        <p:nvSpPr>
          <p:cNvPr id="5" name="Rectangle 3"/>
          <p:cNvSpPr txBox="1">
            <a:spLocks noChangeArrowheads="1"/>
          </p:cNvSpPr>
          <p:nvPr/>
        </p:nvSpPr>
        <p:spPr bwMode="auto">
          <a:xfrm>
            <a:off x="-36512" y="4041775"/>
            <a:ext cx="9001000" cy="2627313"/>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SA" sz="28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rPr>
              <a:t>الـ 7 أسابيع تبدأ من عام 444 قبل الميلاد في مرسوم </a:t>
            </a:r>
            <a:r>
              <a:rPr kumimoji="0" lang="ar-SA" sz="2800" b="0" i="0" u="none" strike="noStrike" kern="1200" cap="none" spc="0" normalizeH="0" baseline="0" noProof="0" dirty="0" err="1">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rPr>
              <a:t>أرتحشستا</a:t>
            </a:r>
            <a:r>
              <a:rPr kumimoji="0" lang="ar-SA" sz="28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rPr>
              <a:t> إلى نحميا</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SA" sz="28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rPr>
              <a:t>الـ 62 أسبوعًا تنتهي بالدخول الانتصاري للمسيح</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SA" sz="28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rPr>
              <a:t>الفجوة = عصر الكنيسة = أزمنة الأمم (لاحظ نبؤة يسوع في لوقا 21: 24)</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SA" sz="28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rPr>
              <a:t>الأسبوع الأخير = 7 سنوات الضيقة</a:t>
            </a:r>
          </a:p>
        </p:txBody>
      </p:sp>
      <p:sp>
        <p:nvSpPr>
          <p:cNvPr id="24" name="Text Box 11"/>
          <p:cNvSpPr txBox="1">
            <a:spLocks noChangeArrowheads="1"/>
          </p:cNvSpPr>
          <p:nvPr/>
        </p:nvSpPr>
        <p:spPr bwMode="auto">
          <a:xfrm>
            <a:off x="827088" y="692150"/>
            <a:ext cx="792162" cy="1692771"/>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إرميا 25: 11- 12</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605/ 586 </a:t>
            </a: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5" name="Text Box 11"/>
          <p:cNvSpPr txBox="1">
            <a:spLocks noChangeArrowheads="1"/>
          </p:cNvSpPr>
          <p:nvPr/>
        </p:nvSpPr>
        <p:spPr bwMode="auto">
          <a:xfrm>
            <a:off x="1616075" y="692150"/>
            <a:ext cx="720725"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مرسوم كورش</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538 </a:t>
            </a: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6" name="Text Box 11"/>
          <p:cNvSpPr txBox="1">
            <a:spLocks noChangeArrowheads="1"/>
          </p:cNvSpPr>
          <p:nvPr/>
        </p:nvSpPr>
        <p:spPr bwMode="auto">
          <a:xfrm>
            <a:off x="2332038" y="692150"/>
            <a:ext cx="720725"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مرسوم أرتحشستا 2</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444 </a:t>
            </a: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7" name="Text Box 11"/>
          <p:cNvSpPr txBox="1">
            <a:spLocks noChangeArrowheads="1"/>
          </p:cNvSpPr>
          <p:nvPr/>
        </p:nvSpPr>
        <p:spPr bwMode="auto">
          <a:xfrm>
            <a:off x="3049588" y="692150"/>
            <a:ext cx="719137"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إعادة بناء أورشليم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395 </a:t>
            </a: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8" name="Text Box 11"/>
          <p:cNvSpPr txBox="1">
            <a:spLocks noChangeArrowheads="1"/>
          </p:cNvSpPr>
          <p:nvPr/>
        </p:nvSpPr>
        <p:spPr bwMode="auto">
          <a:xfrm>
            <a:off x="3765550" y="692150"/>
            <a:ext cx="720725"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مقتل أونيا</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171 </a:t>
            </a: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9" name="Text Box 11"/>
          <p:cNvSpPr txBox="1">
            <a:spLocks noChangeArrowheads="1"/>
          </p:cNvSpPr>
          <p:nvPr/>
        </p:nvSpPr>
        <p:spPr bwMode="auto">
          <a:xfrm>
            <a:off x="4481513" y="692150"/>
            <a:ext cx="655637"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تدنيس أنطيوخس</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167 </a:t>
            </a: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30" name="Text Box 11"/>
          <p:cNvSpPr txBox="1">
            <a:spLocks noChangeArrowheads="1"/>
          </p:cNvSpPr>
          <p:nvPr/>
        </p:nvSpPr>
        <p:spPr bwMode="auto">
          <a:xfrm>
            <a:off x="5133975" y="692150"/>
            <a:ext cx="654050"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إعادة تكريس الهيكل</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164 </a:t>
            </a: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31" name="Text Box 11"/>
          <p:cNvSpPr txBox="1">
            <a:spLocks noChangeArrowheads="1"/>
          </p:cNvSpPr>
          <p:nvPr/>
        </p:nvSpPr>
        <p:spPr bwMode="auto">
          <a:xfrm>
            <a:off x="5795963" y="692150"/>
            <a:ext cx="792162"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ar-JO" sz="1600" b="1" kern="0" dirty="0">
                <a:solidFill>
                  <a:srgbClr val="FFFFFF"/>
                </a:solidFill>
                <a:latin typeface="Arial"/>
                <a:cs typeface="Arial"/>
              </a:rPr>
              <a:t>موت المسيح</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33 ميلادي</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32" name="Text Box 11"/>
          <p:cNvSpPr txBox="1">
            <a:spLocks noChangeArrowheads="1"/>
          </p:cNvSpPr>
          <p:nvPr/>
        </p:nvSpPr>
        <p:spPr bwMode="auto">
          <a:xfrm>
            <a:off x="6435725" y="692150"/>
            <a:ext cx="728663"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تيطس يدمر</a:t>
            </a:r>
            <a:r>
              <a:rPr kumimoji="0" lang="ar-JO" sz="1600" b="1" i="0" u="none" strike="noStrike" kern="0" cap="none" spc="0" normalizeH="0" noProof="0" dirty="0">
                <a:ln>
                  <a:noFill/>
                </a:ln>
                <a:solidFill>
                  <a:srgbClr val="FFFFFF"/>
                </a:solidFill>
                <a:effectLst/>
                <a:uLnTx/>
                <a:uFillTx/>
                <a:latin typeface="Arial"/>
                <a:ea typeface="ＭＳ Ｐゴシック" charset="0"/>
                <a:cs typeface="Arial"/>
              </a:rPr>
              <a:t> أورشليم</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70 ميلادي</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33" name="Text Box 11"/>
          <p:cNvSpPr txBox="1">
            <a:spLocks noChangeArrowheads="1"/>
          </p:cNvSpPr>
          <p:nvPr/>
        </p:nvSpPr>
        <p:spPr bwMode="auto">
          <a:xfrm>
            <a:off x="7019925" y="692150"/>
            <a:ext cx="936625" cy="5847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34" name="Text Box 11"/>
          <p:cNvSpPr txBox="1">
            <a:spLocks noChangeArrowheads="1"/>
          </p:cNvSpPr>
          <p:nvPr/>
        </p:nvSpPr>
        <p:spPr bwMode="auto">
          <a:xfrm>
            <a:off x="7805738" y="692150"/>
            <a:ext cx="654050" cy="83099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7 سنوات الضيقة</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35" name="Text Box 11"/>
          <p:cNvSpPr txBox="1">
            <a:spLocks noChangeArrowheads="1"/>
          </p:cNvSpPr>
          <p:nvPr/>
        </p:nvSpPr>
        <p:spPr bwMode="auto">
          <a:xfrm>
            <a:off x="8388350" y="692150"/>
            <a:ext cx="755650" cy="5847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الملكوت الألفي</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36" name="Text Box 11"/>
          <p:cNvSpPr txBox="1">
            <a:spLocks noChangeArrowheads="1"/>
          </p:cNvSpPr>
          <p:nvPr/>
        </p:nvSpPr>
        <p:spPr bwMode="auto">
          <a:xfrm>
            <a:off x="33338" y="3429000"/>
            <a:ext cx="1874837"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ما قبل الألفية</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37" name="Rectangle 3" descr="Green marble"/>
          <p:cNvSpPr>
            <a:spLocks noChangeArrowheads="1"/>
          </p:cNvSpPr>
          <p:nvPr/>
        </p:nvSpPr>
        <p:spPr bwMode="auto">
          <a:xfrm>
            <a:off x="2776538" y="3429000"/>
            <a:ext cx="787400" cy="431800"/>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7 أسابيع</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38" name="Rectangle 3" descr="Green marble"/>
          <p:cNvSpPr>
            <a:spLocks noChangeArrowheads="1"/>
          </p:cNvSpPr>
          <p:nvPr/>
        </p:nvSpPr>
        <p:spPr bwMode="auto">
          <a:xfrm>
            <a:off x="3563938" y="3429000"/>
            <a:ext cx="2736850" cy="431800"/>
          </a:xfrm>
          <a:prstGeom prst="rect">
            <a:avLst/>
          </a:prstGeom>
          <a:blipFill dpi="0" rotWithShape="0">
            <a:blip r:embed="rId4"/>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62 أسبوعًا</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39" name="Rectangle 5" descr="Green marble"/>
          <p:cNvSpPr>
            <a:spLocks noChangeArrowheads="1"/>
          </p:cNvSpPr>
          <p:nvPr/>
        </p:nvSpPr>
        <p:spPr bwMode="auto">
          <a:xfrm>
            <a:off x="7740650" y="3429000"/>
            <a:ext cx="863600" cy="431800"/>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1 أسبوع</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6" name="Title 15"/>
          <p:cNvSpPr>
            <a:spLocks noGrp="1"/>
          </p:cNvSpPr>
          <p:nvPr>
            <p:ph type="title" idx="4294967295"/>
          </p:nvPr>
        </p:nvSpPr>
        <p:spPr>
          <a:xfrm>
            <a:off x="0" y="0"/>
            <a:ext cx="9144000" cy="1143000"/>
          </a:xfrm>
          <a:solidFill>
            <a:schemeClr val="tx1"/>
          </a:solidFill>
        </p:spPr>
        <p:txBody>
          <a:bodyPr/>
          <a:lstStyle/>
          <a:p>
            <a:pPr>
              <a:defRPr/>
            </a:pPr>
            <a:r>
              <a:rPr lang="ar-JO" sz="4000" b="1" dirty="0">
                <a:solidFill>
                  <a:schemeClr val="bg1"/>
                </a:solidFill>
                <a:latin typeface="Arial" charset="0"/>
                <a:ea typeface="ＭＳ Ｐゴシック" charset="0"/>
                <a:cs typeface="Arial" charset="0"/>
              </a:rPr>
              <a:t>أسابيع دانيال السبعون</a:t>
            </a:r>
            <a:endParaRPr lang="en-US" sz="4000" dirty="0">
              <a:latin typeface="Arial" charset="0"/>
              <a:ea typeface="ＭＳ Ｐゴシック" charset="0"/>
              <a:cs typeface="Arial" charset="0"/>
            </a:endParaRPr>
          </a:p>
        </p:txBody>
      </p:sp>
      <p:sp>
        <p:nvSpPr>
          <p:cNvPr id="410627" name="Rectangle 3" descr="Green marble"/>
          <p:cNvSpPr>
            <a:spLocks noChangeArrowheads="1"/>
          </p:cNvSpPr>
          <p:nvPr/>
        </p:nvSpPr>
        <p:spPr bwMode="auto">
          <a:xfrm>
            <a:off x="533400" y="3441700"/>
            <a:ext cx="62992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28" name="Text Box 4"/>
          <p:cNvSpPr txBox="1">
            <a:spLocks noChangeArrowheads="1"/>
          </p:cNvSpPr>
          <p:nvPr/>
        </p:nvSpPr>
        <p:spPr bwMode="auto">
          <a:xfrm>
            <a:off x="533400" y="2679700"/>
            <a:ext cx="594995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69 أسبوع = 483 سنة</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29" name="Rectangle 5" descr="Green marble"/>
          <p:cNvSpPr>
            <a:spLocks noChangeArrowheads="1"/>
          </p:cNvSpPr>
          <p:nvPr/>
        </p:nvSpPr>
        <p:spPr bwMode="auto">
          <a:xfrm>
            <a:off x="7315200" y="3441700"/>
            <a:ext cx="525463"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30" name="Text Box 6"/>
          <p:cNvSpPr txBox="1">
            <a:spLocks noChangeArrowheads="1"/>
          </p:cNvSpPr>
          <p:nvPr/>
        </p:nvSpPr>
        <p:spPr bwMode="auto">
          <a:xfrm>
            <a:off x="550357" y="5346700"/>
            <a:ext cx="344011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444 ق.م – 395 ق.م</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1" name="Text Box 7"/>
          <p:cNvSpPr txBox="1">
            <a:spLocks noChangeArrowheads="1"/>
          </p:cNvSpPr>
          <p:nvPr/>
        </p:nvSpPr>
        <p:spPr bwMode="auto">
          <a:xfrm>
            <a:off x="6248400" y="4340225"/>
            <a:ext cx="2887663"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1 أسبوع</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 7 سنوات</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2" name="Text Box 8"/>
          <p:cNvSpPr txBox="1">
            <a:spLocks noChangeArrowheads="1"/>
          </p:cNvSpPr>
          <p:nvPr/>
        </p:nvSpPr>
        <p:spPr bwMode="auto">
          <a:xfrm>
            <a:off x="304800" y="4432300"/>
            <a:ext cx="6473825"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7 اسابيع  </a:t>
            </a: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62 أسبوع</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3" name="Text Box 9"/>
          <p:cNvSpPr txBox="1">
            <a:spLocks noChangeArrowheads="1"/>
          </p:cNvSpPr>
          <p:nvPr/>
        </p:nvSpPr>
        <p:spPr bwMode="auto">
          <a:xfrm>
            <a:off x="3282950" y="5322025"/>
            <a:ext cx="3440112"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395 ق.م – 33م</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4" name="Text Box 10"/>
          <p:cNvSpPr txBox="1">
            <a:spLocks noChangeArrowheads="1"/>
          </p:cNvSpPr>
          <p:nvPr/>
        </p:nvSpPr>
        <p:spPr bwMode="auto">
          <a:xfrm>
            <a:off x="5441950" y="1219200"/>
            <a:ext cx="27114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المسيح</a:t>
            </a:r>
            <a:endPar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5" name="Text Box 11"/>
          <p:cNvSpPr txBox="1">
            <a:spLocks noChangeArrowheads="1"/>
          </p:cNvSpPr>
          <p:nvPr/>
        </p:nvSpPr>
        <p:spPr bwMode="auto">
          <a:xfrm>
            <a:off x="0" y="1828800"/>
            <a:ext cx="2362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المرسوم</a:t>
            </a:r>
            <a:endPar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6" name="Line 12"/>
          <p:cNvSpPr>
            <a:spLocks noChangeShapeType="1"/>
          </p:cNvSpPr>
          <p:nvPr/>
        </p:nvSpPr>
        <p:spPr bwMode="auto">
          <a:xfrm>
            <a:off x="609600"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37" name="Line 13"/>
          <p:cNvSpPr>
            <a:spLocks noChangeShapeType="1"/>
          </p:cNvSpPr>
          <p:nvPr/>
        </p:nvSpPr>
        <p:spPr bwMode="auto">
          <a:xfrm>
            <a:off x="6797675"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8558" name="Text Box 15"/>
          <p:cNvSpPr txBox="1">
            <a:spLocks noChangeArrowheads="1"/>
          </p:cNvSpPr>
          <p:nvPr/>
        </p:nvSpPr>
        <p:spPr bwMode="auto">
          <a:xfrm>
            <a:off x="8305800" y="76200"/>
            <a:ext cx="9620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28"/>
                                        </p:tgtEl>
                                        <p:attrNameLst>
                                          <p:attrName>style.visibility</p:attrName>
                                        </p:attrNameLst>
                                      </p:cBhvr>
                                      <p:to>
                                        <p:strVal val="visible"/>
                                      </p:to>
                                    </p:set>
                                    <p:animEffect transition="in" filter="dissolve">
                                      <p:cBhvr>
                                        <p:cTn id="7" dur="500"/>
                                        <p:tgtEl>
                                          <p:spTgt spid="410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0627"/>
                                        </p:tgtEl>
                                        <p:attrNameLst>
                                          <p:attrName>style.visibility</p:attrName>
                                        </p:attrNameLst>
                                      </p:cBhvr>
                                      <p:to>
                                        <p:strVal val="visible"/>
                                      </p:to>
                                    </p:set>
                                    <p:animEffect transition="in" filter="wipe(left)">
                                      <p:cBhvr>
                                        <p:cTn id="12" dur="500"/>
                                        <p:tgtEl>
                                          <p:spTgt spid="4106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0632"/>
                                        </p:tgtEl>
                                        <p:attrNameLst>
                                          <p:attrName>style.visibility</p:attrName>
                                        </p:attrNameLst>
                                      </p:cBhvr>
                                      <p:to>
                                        <p:strVal val="visible"/>
                                      </p:to>
                                    </p:set>
                                    <p:animEffect transition="in" filter="dissolve">
                                      <p:cBhvr>
                                        <p:cTn id="17" dur="500"/>
                                        <p:tgtEl>
                                          <p:spTgt spid="4106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0635"/>
                                        </p:tgtEl>
                                        <p:attrNameLst>
                                          <p:attrName>style.visibility</p:attrName>
                                        </p:attrNameLst>
                                      </p:cBhvr>
                                      <p:to>
                                        <p:strVal val="visible"/>
                                      </p:to>
                                    </p:set>
                                    <p:animEffect transition="in" filter="dissolve">
                                      <p:cBhvr>
                                        <p:cTn id="22" dur="500"/>
                                        <p:tgtEl>
                                          <p:spTgt spid="410635"/>
                                        </p:tgtEl>
                                      </p:cBhvr>
                                    </p:animEffect>
                                  </p:childTnLst>
                                </p:cTn>
                              </p:par>
                            </p:childTnLst>
                          </p:cTn>
                        </p:par>
                        <p:par>
                          <p:cTn id="23" fill="hold" nodeType="afterGroup">
                            <p:stCondLst>
                              <p:cond delay="500"/>
                            </p:stCondLst>
                            <p:childTnLst>
                              <p:par>
                                <p:cTn id="24" presetID="22" presetClass="entr" presetSubtype="1" fill="hold" nodeType="afterEffect">
                                  <p:stCondLst>
                                    <p:cond delay="0"/>
                                  </p:stCondLst>
                                  <p:childTnLst>
                                    <p:set>
                                      <p:cBhvr>
                                        <p:cTn id="25" dur="1" fill="hold">
                                          <p:stCondLst>
                                            <p:cond delay="0"/>
                                          </p:stCondLst>
                                        </p:cTn>
                                        <p:tgtEl>
                                          <p:spTgt spid="410636"/>
                                        </p:tgtEl>
                                        <p:attrNameLst>
                                          <p:attrName>style.visibility</p:attrName>
                                        </p:attrNameLst>
                                      </p:cBhvr>
                                      <p:to>
                                        <p:strVal val="visible"/>
                                      </p:to>
                                    </p:set>
                                    <p:animEffect transition="in" filter="wipe(up)">
                                      <p:cBhvr>
                                        <p:cTn id="26" dur="500"/>
                                        <p:tgtEl>
                                          <p:spTgt spid="41063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10630"/>
                                        </p:tgtEl>
                                        <p:attrNameLst>
                                          <p:attrName>style.visibility</p:attrName>
                                        </p:attrNameLst>
                                      </p:cBhvr>
                                      <p:to>
                                        <p:strVal val="visible"/>
                                      </p:to>
                                    </p:set>
                                    <p:animEffect transition="in" filter="dissolve">
                                      <p:cBhvr>
                                        <p:cTn id="31" dur="500"/>
                                        <p:tgtEl>
                                          <p:spTgt spid="41063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10634"/>
                                        </p:tgtEl>
                                        <p:attrNameLst>
                                          <p:attrName>style.visibility</p:attrName>
                                        </p:attrNameLst>
                                      </p:cBhvr>
                                      <p:to>
                                        <p:strVal val="visible"/>
                                      </p:to>
                                    </p:set>
                                    <p:animEffect transition="in" filter="dissolve">
                                      <p:cBhvr>
                                        <p:cTn id="36" dur="500"/>
                                        <p:tgtEl>
                                          <p:spTgt spid="410634"/>
                                        </p:tgtEl>
                                      </p:cBhvr>
                                    </p:animEffect>
                                  </p:childTnLst>
                                </p:cTn>
                              </p:par>
                            </p:childTnLst>
                          </p:cTn>
                        </p:par>
                        <p:par>
                          <p:cTn id="37" fill="hold" nodeType="afterGroup">
                            <p:stCondLst>
                              <p:cond delay="500"/>
                            </p:stCondLst>
                            <p:childTnLst>
                              <p:par>
                                <p:cTn id="38" presetID="9" presetClass="entr" presetSubtype="0" fill="hold" nodeType="afterEffect">
                                  <p:stCondLst>
                                    <p:cond delay="0"/>
                                  </p:stCondLst>
                                  <p:childTnLst>
                                    <p:set>
                                      <p:cBhvr>
                                        <p:cTn id="39" dur="1" fill="hold">
                                          <p:stCondLst>
                                            <p:cond delay="0"/>
                                          </p:stCondLst>
                                        </p:cTn>
                                        <p:tgtEl>
                                          <p:spTgt spid="410637"/>
                                        </p:tgtEl>
                                        <p:attrNameLst>
                                          <p:attrName>style.visibility</p:attrName>
                                        </p:attrNameLst>
                                      </p:cBhvr>
                                      <p:to>
                                        <p:strVal val="visible"/>
                                      </p:to>
                                    </p:set>
                                    <p:animEffect transition="in" filter="dissolve">
                                      <p:cBhvr>
                                        <p:cTn id="40" dur="500"/>
                                        <p:tgtEl>
                                          <p:spTgt spid="41063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410633"/>
                                        </p:tgtEl>
                                        <p:attrNameLst>
                                          <p:attrName>style.visibility</p:attrName>
                                        </p:attrNameLst>
                                      </p:cBhvr>
                                      <p:to>
                                        <p:strVal val="visible"/>
                                      </p:to>
                                    </p:set>
                                    <p:animEffect transition="in" filter="dissolve">
                                      <p:cBhvr>
                                        <p:cTn id="45" dur="500"/>
                                        <p:tgtEl>
                                          <p:spTgt spid="41063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410631"/>
                                        </p:tgtEl>
                                        <p:attrNameLst>
                                          <p:attrName>style.visibility</p:attrName>
                                        </p:attrNameLst>
                                      </p:cBhvr>
                                      <p:to>
                                        <p:strVal val="visible"/>
                                      </p:to>
                                    </p:set>
                                    <p:animEffect transition="in" filter="dissolve">
                                      <p:cBhvr>
                                        <p:cTn id="50" dur="500"/>
                                        <p:tgtEl>
                                          <p:spTgt spid="410631"/>
                                        </p:tgtEl>
                                      </p:cBhvr>
                                    </p:animEffect>
                                  </p:childTnLst>
                                </p:cTn>
                              </p:par>
                            </p:childTnLst>
                          </p:cTn>
                        </p:par>
                        <p:par>
                          <p:cTn id="51" fill="hold" nodeType="afterGroup">
                            <p:stCondLst>
                              <p:cond delay="500"/>
                            </p:stCondLst>
                            <p:childTnLst>
                              <p:par>
                                <p:cTn id="52" presetID="22" presetClass="entr" presetSubtype="8" fill="hold" grpId="0" nodeType="afterEffect">
                                  <p:stCondLst>
                                    <p:cond delay="2000"/>
                                  </p:stCondLst>
                                  <p:childTnLst>
                                    <p:set>
                                      <p:cBhvr>
                                        <p:cTn id="53" dur="1" fill="hold">
                                          <p:stCondLst>
                                            <p:cond delay="0"/>
                                          </p:stCondLst>
                                        </p:cTn>
                                        <p:tgtEl>
                                          <p:spTgt spid="410629"/>
                                        </p:tgtEl>
                                        <p:attrNameLst>
                                          <p:attrName>style.visibility</p:attrName>
                                        </p:attrNameLst>
                                      </p:cBhvr>
                                      <p:to>
                                        <p:strVal val="visible"/>
                                      </p:to>
                                    </p:set>
                                    <p:animEffect transition="in" filter="wipe(left)">
                                      <p:cBhvr>
                                        <p:cTn id="54" dur="500"/>
                                        <p:tgtEl>
                                          <p:spTgt spid="410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animBg="1"/>
      <p:bldP spid="410628" grpId="0" autoUpdateAnimBg="0"/>
      <p:bldP spid="410629" grpId="0" animBg="1"/>
      <p:bldP spid="410630" grpId="0" autoUpdateAnimBg="0"/>
      <p:bldP spid="410631" grpId="0" autoUpdateAnimBg="0"/>
      <p:bldP spid="410632" grpId="0" autoUpdateAnimBg="0"/>
      <p:bldP spid="410633" grpId="0" autoUpdateAnimBg="0"/>
      <p:bldP spid="410634" grpId="0" autoUpdateAnimBg="0"/>
      <p:bldP spid="410635"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750594"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555</a:t>
            </a:r>
          </a:p>
        </p:txBody>
      </p:sp>
      <p:sp>
        <p:nvSpPr>
          <p:cNvPr id="626692" name="Rectangle 4"/>
          <p:cNvSpPr>
            <a:spLocks noGrp="1" noChangeArrowheads="1"/>
          </p:cNvSpPr>
          <p:nvPr>
            <p:ph type="title"/>
          </p:nvPr>
        </p:nvSpPr>
        <p:spPr>
          <a:xfrm>
            <a:off x="0" y="528538"/>
            <a:ext cx="9144000" cy="884238"/>
          </a:xfrm>
          <a:solidFill>
            <a:srgbClr val="020101"/>
          </a:solidFill>
        </p:spPr>
        <p:txBody>
          <a:bodyPr/>
          <a:lstStyle/>
          <a:p>
            <a:pPr eaLnBrk="1" hangingPunct="1">
              <a:defRPr/>
            </a:pPr>
            <a:r>
              <a:rPr lang="ar-JO" sz="4000" b="1" dirty="0">
                <a:latin typeface="Arial" charset="0"/>
                <a:ea typeface="ＭＳ Ｐゴシック" charset="0"/>
                <a:cs typeface="Arial" charset="0"/>
              </a:rPr>
              <a:t>أسئلة حول وجهة النظر ما قبل الألفية</a:t>
            </a:r>
            <a:endParaRPr lang="en-US" b="1" dirty="0">
              <a:latin typeface="Arial" charset="0"/>
              <a:ea typeface="ＭＳ Ｐゴシック" charset="0"/>
              <a:cs typeface="Arial" charset="0"/>
            </a:endParaRPr>
          </a:p>
        </p:txBody>
      </p:sp>
      <p:sp>
        <p:nvSpPr>
          <p:cNvPr id="5" name="Rectangle 2"/>
          <p:cNvSpPr txBox="1">
            <a:spLocks noChangeArrowheads="1"/>
          </p:cNvSpPr>
          <p:nvPr/>
        </p:nvSpPr>
        <p:spPr bwMode="auto">
          <a:xfrm>
            <a:off x="609600" y="1600200"/>
            <a:ext cx="8229600" cy="4876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ما هو المرسوم المذكور في 9: 25؟ أربعة أختيارات:</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742950" marR="0" lvl="1" indent="-285750" algn="r" defTabSz="914400" rtl="1" eaLnBrk="1" fontAlgn="base" latinLnBrk="0" hangingPunct="1">
              <a:lnSpc>
                <a:spcPct val="80000"/>
              </a:lnSpc>
              <a:spcBef>
                <a:spcPct val="20000"/>
              </a:spcBef>
              <a:spcAft>
                <a:spcPct val="0"/>
              </a:spcAft>
              <a:buClrTx/>
              <a:buSzTx/>
              <a:buFontTx/>
              <a:buChar char="–"/>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 مرسوم كورش لإعادة بناء الهيكل (2 أخبار 36: 22-23؛</a:t>
            </a:r>
            <a:r>
              <a:rPr kumimoji="0" lang="ar-JO" sz="2400" b="1" i="0" u="none" strike="noStrike" kern="1200" cap="none" spc="0" normalizeH="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a:p>
            <a:pPr marL="457200" marR="0" lvl="1" indent="0" algn="r" defTabSz="914400" rtl="1" eaLnBrk="1" fontAlgn="base" latinLnBrk="0" hangingPunct="1">
              <a:lnSpc>
                <a:spcPct val="80000"/>
              </a:lnSpc>
              <a:spcBef>
                <a:spcPct val="20000"/>
              </a:spcBef>
              <a:spcAft>
                <a:spcPct val="0"/>
              </a:spcAft>
              <a:buClrTx/>
              <a:buSzTx/>
              <a:tabLst/>
              <a:defRPr/>
            </a:pPr>
            <a:r>
              <a:rPr lang="ar-JO" b="1" dirty="0">
                <a:solidFill>
                  <a:srgbClr val="FFFFFF"/>
                </a:solidFill>
                <a:effectLst>
                  <a:outerShdw blurRad="38100" dist="38100" dir="2700000" algn="tl">
                    <a:srgbClr val="000000"/>
                  </a:outerShdw>
                </a:effectLst>
                <a:latin typeface="Arial" charset="0"/>
                <a:cs typeface="Arial" charset="0"/>
              </a:rPr>
              <a:t>   </a:t>
            </a:r>
            <a:r>
              <a:rPr kumimoji="0" lang="ar-JO" sz="2400" b="1" i="0" u="none" strike="noStrike" kern="1200" cap="none" spc="0" normalizeH="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عزرا 1: 1- 4؛ 6: 1- 5)؛</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a:p>
            <a:pPr marL="742950" marR="0" lvl="1" indent="-285750" algn="r" defTabSz="914400" rtl="1" eaLnBrk="1" fontAlgn="base" latinLnBrk="0" hangingPunct="1">
              <a:lnSpc>
                <a:spcPct val="80000"/>
              </a:lnSpc>
              <a:spcBef>
                <a:spcPct val="20000"/>
              </a:spcBef>
              <a:spcAft>
                <a:spcPct val="0"/>
              </a:spcAft>
              <a:buClrTx/>
              <a:buSzTx/>
              <a:buFontTx/>
              <a:buChar char="–"/>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مرسوم داريوس الذي يؤكد على مرسوم كورش (عزرا 6: 6-12)؛</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742950" marR="0" lvl="1" indent="-285750" algn="r" defTabSz="914400" rtl="1" eaLnBrk="1" fontAlgn="base" latinLnBrk="0" hangingPunct="1">
              <a:lnSpc>
                <a:spcPct val="80000"/>
              </a:lnSpc>
              <a:spcBef>
                <a:spcPct val="20000"/>
              </a:spcBef>
              <a:spcAft>
                <a:spcPct val="0"/>
              </a:spcAft>
              <a:buClrTx/>
              <a:buSzTx/>
              <a:buFontTx/>
              <a:buChar char="–"/>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(3) مرسوم أرتحشستا الأول (عزرا 7: 11- 26)؛</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742950" marR="0" lvl="1" indent="-285750" algn="r" defTabSz="914400" rtl="1" eaLnBrk="1" fontAlgn="base" latinLnBrk="0" hangingPunct="1">
              <a:lnSpc>
                <a:spcPct val="80000"/>
              </a:lnSpc>
              <a:spcBef>
                <a:spcPct val="20000"/>
              </a:spcBef>
              <a:spcAft>
                <a:spcPct val="0"/>
              </a:spcAft>
              <a:buClrTx/>
              <a:buSzTx/>
              <a:buFontTx/>
              <a:buChar char="–"/>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 مرسوم أرتحشستا</a:t>
            </a:r>
            <a:r>
              <a:rPr kumimoji="0" lang="ar-JO" sz="2400" b="1" i="0" u="none" strike="noStrike" kern="1200" cap="none" spc="0" normalizeH="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الثاني المعطى إلى نحميا يخوله بإعادة بناء المدينة (نحميا 2: 1- 8).</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742950" marR="0" lvl="1" indent="-285750" algn="r" defTabSz="914400" rtl="1" eaLnBrk="1" fontAlgn="base" latinLnBrk="0" hangingPunct="1">
              <a:lnSpc>
                <a:spcPct val="8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342900" marR="0" lvl="0" indent="-342900" algn="r" defTabSz="914400" rtl="1"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لماذا نعتبر أن المرسوم هو مرسوم أرتحشستا الثاني في عامه العشرين (444 ق. م)؟ ذلك لأن نحميا 2: 12-17</a:t>
            </a:r>
            <a:r>
              <a:rPr kumimoji="0" lang="ar-JO" sz="2800" b="1" i="0" u="none" strike="noStrike" kern="1200" cap="none" spc="0" normalizeH="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صوّر أورشليم في حالة خراب في ذلك الوقت. </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dissolv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dissolve">
                                      <p:cBhvr>
                                        <p:cTn id="32" dur="500"/>
                                        <p:tgtEl>
                                          <p:spTgt spid="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dissolve">
                                      <p:cBhvr>
                                        <p:cTn id="3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f_triumphant_03.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35496" y="152401"/>
            <a:ext cx="8964488" cy="2484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p>
            <a:pPr marL="342781" marR="0" lvl="0" indent="-342781" algn="ctr" defTabSz="914400" rtl="0" eaLnBrk="1" fontAlgn="base" latinLnBrk="0" hangingPunct="1">
              <a:lnSpc>
                <a:spcPct val="100000"/>
              </a:lnSpc>
              <a:spcBef>
                <a:spcPct val="2000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وَفِيمَا هُوَ يَقْتَرِبُ نَظَرَ إِلَى الْمَدِينَةِ وَبَكَى عَلَيْهَا قَائِلاً:</a:t>
            </a:r>
            <a:br>
              <a:rPr kumimoji="0" lang="en-US" sz="40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br>
            <a:endParaRPr kumimoji="0" lang="en-US" sz="1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342781" marR="0" lvl="0" indent="-342781" algn="ctr" defTabSz="914400" rtl="0" eaLnBrk="1" fontAlgn="base" latinLnBrk="0" hangingPunct="1">
              <a:lnSpc>
                <a:spcPct val="100000"/>
              </a:lnSpc>
              <a:spcBef>
                <a:spcPct val="2000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إِنَّكِ لَوْ عَلِمْتِ أَنْتِ أَيْضاً حَتَّى فِي يَوْمِكِ هَذَا مَا هُوَ لِسَلاَمِكِ. وَلَكِنِ الآنَ قَدْ أُخْفِيَ عَنْ عَيْنَيْكِ. </a:t>
            </a:r>
          </a:p>
        </p:txBody>
      </p:sp>
      <p:sp>
        <p:nvSpPr>
          <p:cNvPr id="87041" name="Rectangle 2"/>
          <p:cNvSpPr>
            <a:spLocks noGrp="1" noChangeArrowheads="1"/>
          </p:cNvSpPr>
          <p:nvPr>
            <p:ph type="title"/>
          </p:nvPr>
        </p:nvSpPr>
        <p:spPr>
          <a:xfrm>
            <a:off x="323529" y="5517232"/>
            <a:ext cx="8244408" cy="1036638"/>
          </a:xfrm>
          <a:noFill/>
        </p:spPr>
        <p:txBody>
          <a:bodyPr/>
          <a:lstStyle/>
          <a:p>
            <a:pPr marL="342781" indent="-342781" algn="r" eaLnBrk="1" hangingPunct="1">
              <a:spcBef>
                <a:spcPct val="20000"/>
              </a:spcBef>
            </a:pPr>
            <a:r>
              <a:rPr lang="ar-SA" sz="4000" b="1" dirty="0">
                <a:solidFill>
                  <a:srgbClr val="FFFFFF"/>
                </a:solidFill>
                <a:effectLst>
                  <a:glow rad="177800">
                    <a:srgbClr val="000000"/>
                  </a:glow>
                </a:effectLst>
                <a:latin typeface="Arial" panose="020B0604020202020204" pitchFamily="34" charset="0"/>
                <a:cs typeface="Arial" panose="020B0604020202020204" pitchFamily="34" charset="0"/>
              </a:rPr>
              <a:t>لوقا ١٩ : ٤١-٤٢</a:t>
            </a:r>
          </a:p>
        </p:txBody>
      </p:sp>
      <p:sp>
        <p:nvSpPr>
          <p:cNvPr id="2" name="Rectangle 2">
            <a:extLst>
              <a:ext uri="{FF2B5EF4-FFF2-40B4-BE49-F238E27FC236}">
                <a16:creationId xmlns:a16="http://schemas.microsoft.com/office/drawing/2014/main" id="{7DB79E39-FE9B-E791-86DD-BE50E7D0A789}"/>
              </a:ext>
            </a:extLst>
          </p:cNvPr>
          <p:cNvSpPr txBox="1">
            <a:spLocks noChangeArrowheads="1"/>
          </p:cNvSpPr>
          <p:nvPr/>
        </p:nvSpPr>
        <p:spPr bwMode="auto">
          <a:xfrm>
            <a:off x="611560" y="6840264"/>
            <a:ext cx="8244408"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042" algn="ctr" rtl="0" fontAlgn="base">
              <a:spcBef>
                <a:spcPct val="0"/>
              </a:spcBef>
              <a:spcAft>
                <a:spcPct val="0"/>
              </a:spcAft>
              <a:defRPr sz="4400">
                <a:solidFill>
                  <a:schemeClr val="tx2"/>
                </a:solidFill>
                <a:latin typeface="Arial" pitchFamily="-111" charset="0"/>
              </a:defRPr>
            </a:lvl6pPr>
            <a:lvl7pPr marL="914085" algn="ctr" rtl="0" fontAlgn="base">
              <a:spcBef>
                <a:spcPct val="0"/>
              </a:spcBef>
              <a:spcAft>
                <a:spcPct val="0"/>
              </a:spcAft>
              <a:defRPr sz="4400">
                <a:solidFill>
                  <a:schemeClr val="tx2"/>
                </a:solidFill>
                <a:latin typeface="Arial" pitchFamily="-111" charset="0"/>
              </a:defRPr>
            </a:lvl7pPr>
            <a:lvl8pPr marL="1371124" algn="ctr" rtl="0" fontAlgn="base">
              <a:spcBef>
                <a:spcPct val="0"/>
              </a:spcBef>
              <a:spcAft>
                <a:spcPct val="0"/>
              </a:spcAft>
              <a:defRPr sz="4400">
                <a:solidFill>
                  <a:schemeClr val="tx2"/>
                </a:solidFill>
                <a:latin typeface="Arial" pitchFamily="-111" charset="0"/>
              </a:defRPr>
            </a:lvl8pPr>
            <a:lvl9pPr marL="1828170" algn="ctr" rtl="0" fontAlgn="base">
              <a:spcBef>
                <a:spcPct val="0"/>
              </a:spcBef>
              <a:spcAft>
                <a:spcPct val="0"/>
              </a:spcAft>
              <a:defRPr sz="4400">
                <a:solidFill>
                  <a:schemeClr val="tx2"/>
                </a:solidFill>
                <a:latin typeface="Arial" pitchFamily="-111"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77800">
                    <a:srgbClr val="000000"/>
                  </a:glow>
                </a:effectLst>
                <a:uLnTx/>
                <a:uFillTx/>
                <a:latin typeface="Arial"/>
                <a:ea typeface="ＭＳ Ｐゴシック" charset="0"/>
                <a:cs typeface="Arial"/>
              </a:rPr>
              <a:t>An Ominous Day</a:t>
            </a:r>
          </a:p>
        </p:txBody>
      </p:sp>
    </p:spTree>
    <p:extLst>
      <p:ext uri="{BB962C8B-B14F-4D97-AF65-F5344CB8AC3E}">
        <p14:creationId xmlns:p14="http://schemas.microsoft.com/office/powerpoint/2010/main" val="321833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iterate type="lt">
                                    <p:tmPct val="10000"/>
                                  </p:iterate>
                                  <p:childTnLst>
                                    <p:set>
                                      <p:cBhvr>
                                        <p:cTn id="13" dur="1" fill="hold">
                                          <p:stCondLst>
                                            <p:cond delay="0"/>
                                          </p:stCondLst>
                                        </p:cTn>
                                        <p:tgtEl>
                                          <p:spTgt spid="46089">
                                            <p:txEl>
                                              <p:pRg st="1" end="1"/>
                                            </p:txEl>
                                          </p:spTgt>
                                        </p:tgtEl>
                                        <p:attrNameLst>
                                          <p:attrName>style.visibility</p:attrName>
                                        </p:attrNameLst>
                                      </p:cBhvr>
                                      <p:to>
                                        <p:strVal val="visible"/>
                                      </p:to>
                                    </p:set>
                                    <p:animEffect transition="in" filter="fade">
                                      <p:cBhvr>
                                        <p:cTn id="14" dur="500"/>
                                        <p:tgtEl>
                                          <p:spTgt spid="46089">
                                            <p:txEl>
                                              <p:pRg st="1" end="1"/>
                                            </p:txEl>
                                          </p:spTgt>
                                        </p:tgtEl>
                                      </p:cBhvr>
                                    </p:animEffect>
                                    <p:anim calcmode="lin" valueType="num">
                                      <p:cBhvr>
                                        <p:cTn id="15" dur="500" fill="hold"/>
                                        <p:tgtEl>
                                          <p:spTgt spid="46089">
                                            <p:txEl>
                                              <p:pRg st="1" end="1"/>
                                            </p:txEl>
                                          </p:spTgt>
                                        </p:tgtEl>
                                        <p:attrNameLst>
                                          <p:attrName>ppt_x</p:attrName>
                                        </p:attrNameLst>
                                      </p:cBhvr>
                                      <p:tavLst>
                                        <p:tav tm="0">
                                          <p:val>
                                            <p:strVal val="#ppt_x-.1"/>
                                          </p:val>
                                        </p:tav>
                                        <p:tav tm="100000">
                                          <p:val>
                                            <p:strVal val="#ppt_x"/>
                                          </p:val>
                                        </p:tav>
                                      </p:tavLst>
                                    </p:anim>
                                    <p:anim calcmode="lin" valueType="num">
                                      <p:cBhvr>
                                        <p:cTn id="16" dur="500" fill="hold"/>
                                        <p:tgtEl>
                                          <p:spTgt spid="4608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_triumphant_0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395536" y="656457"/>
            <a:ext cx="8208912" cy="4716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p>
            <a:pPr marL="342781" marR="0" lvl="0" indent="-342781" algn="ctr" defTabSz="914400" rtl="0" eaLnBrk="1" fontAlgn="base" latinLnBrk="0" hangingPunct="1">
              <a:lnSpc>
                <a:spcPct val="100000"/>
              </a:lnSpc>
              <a:spcBef>
                <a:spcPct val="2000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٤٣ فَإِنَّهُ سَتَأْتِي أَيَّامٌ وَيُحِيطُ بِكِ أَعْدَاؤُكِ بِمِتْرَسَةٍ وَيُحْدِقُونَ بِكِ وَيُحَاصِرُونَكِ مِنْ كُلِّ جِهَةٍ ٤٤ وَيَهْدِمُونَكِ وَبَنِيكِ فِيكِ وَلاَ يَتْرُكُونَ فِيكِ حَجَراً عَلَى حَجَرٍ لأَنَّكِ لَمْ تَعْرِفِي زَمَانَ افْتِقَادِكِ». </a:t>
            </a:r>
          </a:p>
        </p:txBody>
      </p:sp>
      <p:sp>
        <p:nvSpPr>
          <p:cNvPr id="87041" name="Rectangle 2"/>
          <p:cNvSpPr>
            <a:spLocks noGrp="1" noChangeArrowheads="1"/>
          </p:cNvSpPr>
          <p:nvPr>
            <p:ph type="title"/>
          </p:nvPr>
        </p:nvSpPr>
        <p:spPr>
          <a:xfrm>
            <a:off x="323529" y="5517232"/>
            <a:ext cx="8244408" cy="1036638"/>
          </a:xfrm>
          <a:noFill/>
        </p:spPr>
        <p:txBody>
          <a:bodyPr/>
          <a:lstStyle/>
          <a:p>
            <a:pPr marL="342781" indent="-342781" algn="r" eaLnBrk="1" hangingPunct="1">
              <a:spcBef>
                <a:spcPct val="20000"/>
              </a:spcBef>
            </a:pPr>
            <a:r>
              <a:rPr lang="ar-SA" sz="4000" b="1" dirty="0">
                <a:solidFill>
                  <a:srgbClr val="FFFFFF"/>
                </a:solidFill>
                <a:effectLst>
                  <a:glow rad="177800">
                    <a:srgbClr val="000000"/>
                  </a:glow>
                </a:effectLst>
                <a:latin typeface="Arial" panose="020B0604020202020204" pitchFamily="34" charset="0"/>
                <a:cs typeface="Arial" panose="020B0604020202020204" pitchFamily="34" charset="0"/>
              </a:rPr>
              <a:t>لوقا ١٩ : ٤٣-٤٤</a:t>
            </a:r>
          </a:p>
        </p:txBody>
      </p:sp>
      <p:sp>
        <p:nvSpPr>
          <p:cNvPr id="3" name="Rectangle 2">
            <a:extLst>
              <a:ext uri="{FF2B5EF4-FFF2-40B4-BE49-F238E27FC236}">
                <a16:creationId xmlns:a16="http://schemas.microsoft.com/office/drawing/2014/main" id="{EA2CB6CD-DFE9-5211-9A6F-B6731CF947B8}"/>
              </a:ext>
            </a:extLst>
          </p:cNvPr>
          <p:cNvSpPr txBox="1">
            <a:spLocks noChangeArrowheads="1"/>
          </p:cNvSpPr>
          <p:nvPr/>
        </p:nvSpPr>
        <p:spPr bwMode="auto">
          <a:xfrm>
            <a:off x="611560" y="6840264"/>
            <a:ext cx="8244408"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042" algn="ctr" rtl="0" fontAlgn="base">
              <a:spcBef>
                <a:spcPct val="0"/>
              </a:spcBef>
              <a:spcAft>
                <a:spcPct val="0"/>
              </a:spcAft>
              <a:defRPr sz="4400">
                <a:solidFill>
                  <a:schemeClr val="tx2"/>
                </a:solidFill>
                <a:latin typeface="Arial" pitchFamily="-111" charset="0"/>
              </a:defRPr>
            </a:lvl6pPr>
            <a:lvl7pPr marL="914085" algn="ctr" rtl="0" fontAlgn="base">
              <a:spcBef>
                <a:spcPct val="0"/>
              </a:spcBef>
              <a:spcAft>
                <a:spcPct val="0"/>
              </a:spcAft>
              <a:defRPr sz="4400">
                <a:solidFill>
                  <a:schemeClr val="tx2"/>
                </a:solidFill>
                <a:latin typeface="Arial" pitchFamily="-111" charset="0"/>
              </a:defRPr>
            </a:lvl7pPr>
            <a:lvl8pPr marL="1371124" algn="ctr" rtl="0" fontAlgn="base">
              <a:spcBef>
                <a:spcPct val="0"/>
              </a:spcBef>
              <a:spcAft>
                <a:spcPct val="0"/>
              </a:spcAft>
              <a:defRPr sz="4400">
                <a:solidFill>
                  <a:schemeClr val="tx2"/>
                </a:solidFill>
                <a:latin typeface="Arial" pitchFamily="-111" charset="0"/>
              </a:defRPr>
            </a:lvl8pPr>
            <a:lvl9pPr marL="1828170" algn="ctr" rtl="0" fontAlgn="base">
              <a:spcBef>
                <a:spcPct val="0"/>
              </a:spcBef>
              <a:spcAft>
                <a:spcPct val="0"/>
              </a:spcAft>
              <a:defRPr sz="4400">
                <a:solidFill>
                  <a:schemeClr val="tx2"/>
                </a:solidFill>
                <a:latin typeface="Arial" pitchFamily="-111"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77800">
                    <a:srgbClr val="000000"/>
                  </a:glow>
                </a:effectLst>
                <a:uLnTx/>
                <a:uFillTx/>
                <a:latin typeface="Arial"/>
                <a:ea typeface="ＭＳ Ｐゴシック" charset="0"/>
                <a:cs typeface="Arial"/>
              </a:rPr>
              <a:t>An Ominous Day</a:t>
            </a:r>
          </a:p>
        </p:txBody>
      </p:sp>
    </p:spTree>
    <p:extLst>
      <p:ext uri="{BB962C8B-B14F-4D97-AF65-F5344CB8AC3E}">
        <p14:creationId xmlns:p14="http://schemas.microsoft.com/office/powerpoint/2010/main" val="82098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Mind the Gap</a:t>
            </a:r>
          </a:p>
        </p:txBody>
      </p:sp>
      <p:pic>
        <p:nvPicPr>
          <p:cNvPr id="598018"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5400"/>
            <a:ext cx="9144000" cy="679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923599">
            <a:off x="-670620" y="86447"/>
            <a:ext cx="73406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ent Arrow 17"/>
          <p:cNvSpPr/>
          <p:nvPr/>
        </p:nvSpPr>
        <p:spPr>
          <a:xfrm rot="5400000">
            <a:off x="4896644" y="1016794"/>
            <a:ext cx="3095625" cy="3744913"/>
          </a:xfrm>
          <a:prstGeom prst="bentArrow">
            <a:avLst>
              <a:gd name="adj1" fmla="val 16874"/>
              <a:gd name="adj2" fmla="val 25000"/>
              <a:gd name="adj3" fmla="val 25000"/>
              <a:gd name="adj4" fmla="val 4375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000000"/>
              </a:solidFill>
              <a:latin typeface="Times New Roman"/>
            </a:endParaRPr>
          </a:p>
        </p:txBody>
      </p:sp>
      <p:sp>
        <p:nvSpPr>
          <p:cNvPr id="599042"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ar-JO" sz="5400" dirty="0">
                <a:solidFill>
                  <a:srgbClr val="FFFFFF"/>
                </a:solidFill>
                <a:effectLst/>
                <a:latin typeface="Arial" panose="020B0604020202020204" pitchFamily="34" charset="0"/>
                <a:ea typeface="ＭＳ Ｐゴシック" charset="0"/>
                <a:cs typeface="Arial" panose="020B0604020202020204" pitchFamily="34" charset="0"/>
              </a:rPr>
              <a:t>لماذا الفجوة؟</a:t>
            </a:r>
            <a:endParaRPr lang="en-US" sz="5400"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3" name="Title 1"/>
          <p:cNvSpPr txBox="1">
            <a:spLocks/>
          </p:cNvSpPr>
          <p:nvPr/>
        </p:nvSpPr>
        <p:spPr bwMode="auto">
          <a:xfrm>
            <a:off x="611188" y="2671763"/>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endParaRPr lang="en-US">
              <a:solidFill>
                <a:srgbClr val="FFFFFF"/>
              </a:solidFill>
            </a:endParaRPr>
          </a:p>
        </p:txBody>
      </p:sp>
      <p:sp>
        <p:nvSpPr>
          <p:cNvPr id="599044" name="Rectangle 3"/>
          <p:cNvSpPr>
            <a:spLocks noChangeArrowheads="1"/>
          </p:cNvSpPr>
          <p:nvPr/>
        </p:nvSpPr>
        <p:spPr bwMode="auto">
          <a:xfrm>
            <a:off x="468313" y="1196975"/>
            <a:ext cx="4037012" cy="1508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eaLnBrk="1" hangingPunct="1"/>
            <a:r>
              <a:rPr lang="ar-JO" b="1" dirty="0">
                <a:solidFill>
                  <a:srgbClr val="FFFFFF"/>
                </a:solidFill>
                <a:latin typeface="Arial" panose="020B0604020202020204" pitchFamily="34" charset="0"/>
                <a:cs typeface="Arial" panose="020B0604020202020204" pitchFamily="34" charset="0"/>
              </a:rPr>
              <a:t>لماذا يجب أن يكون هناك </a:t>
            </a:r>
            <a:r>
              <a:rPr lang="ar-JO" sz="4400" b="1" dirty="0">
                <a:solidFill>
                  <a:srgbClr val="FFFFFF"/>
                </a:solidFill>
                <a:latin typeface="Arial" panose="020B0604020202020204" pitchFamily="34" charset="0"/>
                <a:cs typeface="Arial" panose="020B0604020202020204" pitchFamily="34" charset="0"/>
              </a:rPr>
              <a:t>فجوة</a:t>
            </a:r>
            <a:br>
              <a:rPr lang="en-US" sz="3600" b="1" dirty="0">
                <a:solidFill>
                  <a:srgbClr val="FFFFFF"/>
                </a:solidFill>
                <a:latin typeface="Arial" charset="0"/>
                <a:cs typeface="Arial" charset="0"/>
              </a:rPr>
            </a:br>
            <a:r>
              <a:rPr lang="ar-JO" b="1" dirty="0">
                <a:solidFill>
                  <a:srgbClr val="FFFFFF"/>
                </a:solidFill>
                <a:latin typeface="Arial" panose="020B0604020202020204" pitchFamily="34" charset="0"/>
                <a:cs typeface="Arial" panose="020B0604020202020204" pitchFamily="34" charset="0"/>
              </a:rPr>
              <a:t>بين نهاية الأسبوع الـ 69 وبداية</a:t>
            </a:r>
            <a:br>
              <a:rPr lang="en-US" b="1" dirty="0">
                <a:solidFill>
                  <a:srgbClr val="FFFFFF"/>
                </a:solidFill>
                <a:latin typeface="Arial" charset="0"/>
                <a:cs typeface="Arial" charset="0"/>
              </a:rPr>
            </a:br>
            <a:r>
              <a:rPr lang="ar-JO" b="1" dirty="0">
                <a:solidFill>
                  <a:srgbClr val="FFFFFF"/>
                </a:solidFill>
                <a:latin typeface="Arial" panose="020B0604020202020204" pitchFamily="34" charset="0"/>
                <a:cs typeface="Arial" panose="020B0604020202020204" pitchFamily="34" charset="0"/>
              </a:rPr>
              <a:t>الأسبوع الـ 70؟</a:t>
            </a:r>
            <a:endParaRPr lang="en-US" b="1" dirty="0">
              <a:solidFill>
                <a:srgbClr val="FFFFFF"/>
              </a:solidFill>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ar-JO" b="1" dirty="0">
                <a:solidFill>
                  <a:srgbClr val="FFFFFF"/>
                </a:solidFill>
                <a:latin typeface="Arial" panose="020B0604020202020204" pitchFamily="34" charset="0"/>
                <a:cs typeface="Arial" panose="020B0604020202020204" pitchFamily="34" charset="0"/>
              </a:rPr>
              <a:t>ستة أسباب</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3" descr="Green marble"/>
          <p:cNvSpPr>
            <a:spLocks noChangeArrowheads="1"/>
          </p:cNvSpPr>
          <p:nvPr/>
        </p:nvSpPr>
        <p:spPr bwMode="auto">
          <a:xfrm>
            <a:off x="533400" y="4313238"/>
            <a:ext cx="62992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eaLnBrk="1" hangingPunct="1">
              <a:defRPr/>
            </a:pPr>
            <a:endParaRPr lang="en-US" sz="1800">
              <a:solidFill>
                <a:srgbClr val="000000"/>
              </a:solidFill>
              <a:latin typeface="Arial"/>
              <a:cs typeface="Arial"/>
            </a:endParaRPr>
          </a:p>
        </p:txBody>
      </p:sp>
      <p:sp>
        <p:nvSpPr>
          <p:cNvPr id="8" name="Text Box 4"/>
          <p:cNvSpPr txBox="1">
            <a:spLocks noChangeArrowheads="1"/>
          </p:cNvSpPr>
          <p:nvPr/>
        </p:nvSpPr>
        <p:spPr bwMode="auto">
          <a:xfrm>
            <a:off x="533400" y="3551238"/>
            <a:ext cx="5949950" cy="522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800" b="1" dirty="0">
                <a:solidFill>
                  <a:srgbClr val="FFFFFF"/>
                </a:solidFill>
                <a:latin typeface="Arial" panose="020B0604020202020204" pitchFamily="34" charset="0"/>
                <a:cs typeface="Arial" panose="020B0604020202020204" pitchFamily="34" charset="0"/>
              </a:rPr>
              <a:t>69 سبعة = 483 سنة</a:t>
            </a:r>
            <a:endParaRPr lang="en-US" sz="2800" b="1" dirty="0">
              <a:solidFill>
                <a:srgbClr val="FFFFFF"/>
              </a:solidFill>
              <a:latin typeface="Arial" panose="020B0604020202020204" pitchFamily="34" charset="0"/>
              <a:cs typeface="Arial" panose="020B0604020202020204" pitchFamily="34" charset="0"/>
            </a:endParaRPr>
          </a:p>
        </p:txBody>
      </p:sp>
      <p:sp>
        <p:nvSpPr>
          <p:cNvPr id="9" name="Rectangle 5" descr="Green marble"/>
          <p:cNvSpPr>
            <a:spLocks noChangeArrowheads="1"/>
          </p:cNvSpPr>
          <p:nvPr/>
        </p:nvSpPr>
        <p:spPr bwMode="auto">
          <a:xfrm>
            <a:off x="8080375" y="4313238"/>
            <a:ext cx="525463"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eaLnBrk="1" hangingPunct="1">
              <a:defRPr/>
            </a:pPr>
            <a:endParaRPr lang="en-US" sz="1800">
              <a:solidFill>
                <a:srgbClr val="000000"/>
              </a:solidFill>
              <a:latin typeface="Arial"/>
              <a:cs typeface="Arial"/>
            </a:endParaRPr>
          </a:p>
        </p:txBody>
      </p:sp>
      <p:sp>
        <p:nvSpPr>
          <p:cNvPr id="10" name="Text Box 6"/>
          <p:cNvSpPr txBox="1">
            <a:spLocks noChangeArrowheads="1"/>
          </p:cNvSpPr>
          <p:nvPr/>
        </p:nvSpPr>
        <p:spPr bwMode="auto">
          <a:xfrm>
            <a:off x="228600" y="5843588"/>
            <a:ext cx="23622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eaLnBrk="1" hangingPunct="1">
              <a:defRPr/>
            </a:pPr>
            <a:r>
              <a:rPr lang="ar-JO" sz="2800" b="1" dirty="0">
                <a:solidFill>
                  <a:srgbClr val="FFFFFF"/>
                </a:solidFill>
                <a:latin typeface="Arial" panose="020B0604020202020204" pitchFamily="34" charset="0"/>
                <a:cs typeface="Arial" panose="020B0604020202020204" pitchFamily="34" charset="0"/>
              </a:rPr>
              <a:t>444 قبل الميلاد</a:t>
            </a:r>
            <a:endParaRPr lang="en-US" sz="2800" b="1" dirty="0">
              <a:solidFill>
                <a:srgbClr val="FFFFFF"/>
              </a:solidFill>
              <a:latin typeface="Arial" panose="020B0604020202020204" pitchFamily="34" charset="0"/>
              <a:cs typeface="Arial" panose="020B0604020202020204" pitchFamily="34" charset="0"/>
            </a:endParaRPr>
          </a:p>
          <a:p>
            <a:pPr algn="r" eaLnBrk="1" hangingPunct="1">
              <a:defRPr/>
            </a:pPr>
            <a:r>
              <a:rPr lang="ar-JO" sz="2800" b="1" dirty="0">
                <a:solidFill>
                  <a:srgbClr val="FFFFFF"/>
                </a:solidFill>
                <a:latin typeface="Arial"/>
                <a:cs typeface="Arial"/>
              </a:rPr>
              <a:t>- 395 قبل الميلاد</a:t>
            </a:r>
            <a:endParaRPr lang="en-US" sz="2800" b="1" dirty="0">
              <a:solidFill>
                <a:srgbClr val="FFFFFF"/>
              </a:solidFill>
              <a:latin typeface="Arial"/>
              <a:cs typeface="Arial"/>
            </a:endParaRPr>
          </a:p>
        </p:txBody>
      </p:sp>
      <p:sp>
        <p:nvSpPr>
          <p:cNvPr id="11" name="Text Box 7"/>
          <p:cNvSpPr txBox="1">
            <a:spLocks noChangeArrowheads="1"/>
          </p:cNvSpPr>
          <p:nvPr/>
        </p:nvSpPr>
        <p:spPr bwMode="auto">
          <a:xfrm>
            <a:off x="7164388" y="5355233"/>
            <a:ext cx="1979612"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lang="ar-JO" sz="2800" b="1" dirty="0">
                <a:solidFill>
                  <a:srgbClr val="FFFFFF"/>
                </a:solidFill>
                <a:latin typeface="Arial"/>
                <a:cs typeface="Arial"/>
              </a:rPr>
              <a:t>سبعة واحدة</a:t>
            </a:r>
            <a:endParaRPr lang="en-US" sz="2800" b="1" dirty="0">
              <a:solidFill>
                <a:srgbClr val="FFFFFF"/>
              </a:solidFill>
              <a:latin typeface="Arial"/>
              <a:cs typeface="Arial"/>
            </a:endParaRPr>
          </a:p>
          <a:p>
            <a:pPr algn="ctr" eaLnBrk="1" hangingPunct="1">
              <a:defRPr/>
            </a:pPr>
            <a:r>
              <a:rPr lang="ar-JO" sz="2800" b="1" dirty="0">
                <a:solidFill>
                  <a:srgbClr val="FFFFFF"/>
                </a:solidFill>
                <a:latin typeface="Arial"/>
                <a:cs typeface="Arial"/>
              </a:rPr>
              <a:t>= 7 سنوات</a:t>
            </a:r>
            <a:endParaRPr lang="en-US" sz="2800" b="1" dirty="0">
              <a:solidFill>
                <a:srgbClr val="FFFFFF"/>
              </a:solidFill>
              <a:latin typeface="Arial"/>
              <a:cs typeface="Arial"/>
            </a:endParaRPr>
          </a:p>
        </p:txBody>
      </p:sp>
      <p:sp>
        <p:nvSpPr>
          <p:cNvPr id="12" name="Text Box 8"/>
          <p:cNvSpPr txBox="1">
            <a:spLocks noChangeArrowheads="1"/>
          </p:cNvSpPr>
          <p:nvPr/>
        </p:nvSpPr>
        <p:spPr bwMode="auto">
          <a:xfrm>
            <a:off x="304800" y="5355233"/>
            <a:ext cx="6473825" cy="522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800" b="1" dirty="0">
                <a:solidFill>
                  <a:srgbClr val="FFFFFF"/>
                </a:solidFill>
                <a:latin typeface="Arial" panose="020B0604020202020204" pitchFamily="34" charset="0"/>
                <a:cs typeface="Arial" panose="020B0604020202020204" pitchFamily="34" charset="0"/>
              </a:rPr>
              <a:t>7 سبعات</a:t>
            </a:r>
            <a:r>
              <a:rPr lang="en-US" sz="2800" b="1" dirty="0">
                <a:solidFill>
                  <a:srgbClr val="FFFFFF"/>
                </a:solidFill>
                <a:latin typeface="Arial" panose="020B0604020202020204" pitchFamily="34" charset="0"/>
                <a:cs typeface="Arial" panose="020B0604020202020204" pitchFamily="34" charset="0"/>
              </a:rPr>
              <a:t> </a:t>
            </a:r>
            <a:r>
              <a:rPr lang="ar-JO" sz="2800" b="1" dirty="0">
                <a:solidFill>
                  <a:srgbClr val="FFFFFF"/>
                </a:solidFill>
                <a:latin typeface="Arial" panose="020B0604020202020204" pitchFamily="34" charset="0"/>
                <a:cs typeface="Arial" panose="020B0604020202020204" pitchFamily="34" charset="0"/>
              </a:rPr>
              <a:t>62 سبعة                          </a:t>
            </a:r>
            <a:endParaRPr lang="en-US" sz="2800" b="1" dirty="0">
              <a:solidFill>
                <a:srgbClr val="FFFFFF"/>
              </a:solidFill>
              <a:latin typeface="Arial"/>
              <a:cs typeface="Arial"/>
            </a:endParaRPr>
          </a:p>
        </p:txBody>
      </p:sp>
      <p:sp>
        <p:nvSpPr>
          <p:cNvPr id="13" name="Text Box 9"/>
          <p:cNvSpPr txBox="1">
            <a:spLocks noChangeArrowheads="1"/>
          </p:cNvSpPr>
          <p:nvPr/>
        </p:nvSpPr>
        <p:spPr bwMode="auto">
          <a:xfrm>
            <a:off x="3886200" y="5859463"/>
            <a:ext cx="2449513"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defRPr/>
            </a:pPr>
            <a:r>
              <a:rPr lang="ar-JO" sz="2800" b="1" dirty="0">
                <a:solidFill>
                  <a:srgbClr val="FFFFFF"/>
                </a:solidFill>
                <a:latin typeface="Arial"/>
                <a:cs typeface="Arial"/>
              </a:rPr>
              <a:t>395 قبل الميلاد</a:t>
            </a:r>
            <a:endParaRPr lang="en-US" sz="2800" b="1" dirty="0">
              <a:solidFill>
                <a:srgbClr val="FFFFFF"/>
              </a:solidFill>
              <a:latin typeface="Arial"/>
              <a:cs typeface="Arial"/>
            </a:endParaRPr>
          </a:p>
          <a:p>
            <a:pPr algn="r" eaLnBrk="1" hangingPunct="1">
              <a:defRPr/>
            </a:pPr>
            <a:r>
              <a:rPr lang="ar-JO" sz="2800" b="1" dirty="0">
                <a:solidFill>
                  <a:srgbClr val="FFFFFF"/>
                </a:solidFill>
                <a:latin typeface="Arial"/>
                <a:cs typeface="Arial"/>
              </a:rPr>
              <a:t>- 33 بعد الميلاد</a:t>
            </a:r>
            <a:endParaRPr lang="en-US" sz="2800" b="1" dirty="0">
              <a:solidFill>
                <a:srgbClr val="FFFFFF"/>
              </a:solidFill>
              <a:latin typeface="Arial"/>
              <a:cs typeface="Arial"/>
            </a:endParaRPr>
          </a:p>
        </p:txBody>
      </p:sp>
      <p:sp>
        <p:nvSpPr>
          <p:cNvPr id="14" name="Text Box 10"/>
          <p:cNvSpPr txBox="1">
            <a:spLocks noChangeArrowheads="1"/>
          </p:cNvSpPr>
          <p:nvPr/>
        </p:nvSpPr>
        <p:spPr bwMode="auto">
          <a:xfrm>
            <a:off x="5454650" y="2279650"/>
            <a:ext cx="257333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rgbClr val="FFFFFF"/>
                </a:solidFill>
                <a:latin typeface="Arial" panose="020B0604020202020204" pitchFamily="34" charset="0"/>
                <a:cs typeface="Arial" panose="020B0604020202020204" pitchFamily="34" charset="0"/>
              </a:rPr>
              <a:t>الممسوح</a:t>
            </a:r>
            <a:endParaRPr lang="en-US" sz="3200" b="1" dirty="0">
              <a:solidFill>
                <a:srgbClr val="FFFFFF"/>
              </a:solidFill>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0" y="2700338"/>
            <a:ext cx="2362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200" b="1" dirty="0">
                <a:solidFill>
                  <a:srgbClr val="FFFFFF"/>
                </a:solidFill>
                <a:latin typeface="Arial" panose="020B0604020202020204" pitchFamily="34" charset="0"/>
                <a:cs typeface="Arial" panose="020B0604020202020204" pitchFamily="34" charset="0"/>
              </a:rPr>
              <a:t>المرسوم</a:t>
            </a:r>
            <a:endParaRPr lang="en-US" sz="3200" b="1" dirty="0">
              <a:solidFill>
                <a:srgbClr val="FFFFFF"/>
              </a:solidFill>
              <a:latin typeface="Arial" panose="020B0604020202020204" pitchFamily="34" charset="0"/>
              <a:cs typeface="Arial" panose="020B0604020202020204" pitchFamily="34" charset="0"/>
            </a:endParaRPr>
          </a:p>
        </p:txBody>
      </p:sp>
      <p:sp>
        <p:nvSpPr>
          <p:cNvPr id="16" name="Line 12"/>
          <p:cNvSpPr>
            <a:spLocks noChangeShapeType="1"/>
          </p:cNvSpPr>
          <p:nvPr/>
        </p:nvSpPr>
        <p:spPr bwMode="auto">
          <a:xfrm>
            <a:off x="609600" y="3398838"/>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eaLnBrk="1" hangingPunct="1">
              <a:defRPr/>
            </a:pPr>
            <a:endParaRPr lang="en-US" sz="1800">
              <a:solidFill>
                <a:srgbClr val="000000"/>
              </a:solidFill>
              <a:latin typeface="Arial"/>
              <a:cs typeface="Arial"/>
            </a:endParaRPr>
          </a:p>
        </p:txBody>
      </p:sp>
      <p:sp>
        <p:nvSpPr>
          <p:cNvPr id="17" name="Line 13"/>
          <p:cNvSpPr>
            <a:spLocks noChangeShapeType="1"/>
          </p:cNvSpPr>
          <p:nvPr/>
        </p:nvSpPr>
        <p:spPr bwMode="auto">
          <a:xfrm>
            <a:off x="6797675" y="3398838"/>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eaLnBrk="1" hangingPunct="1">
              <a:defRPr/>
            </a:pPr>
            <a:endParaRPr lang="en-US" sz="1800">
              <a:solidFill>
                <a:srgbClr val="000000"/>
              </a:solidFill>
              <a:latin typeface="Arial"/>
              <a:cs typeface="Arial"/>
            </a:endParaRPr>
          </a:p>
        </p:txBody>
      </p:sp>
      <p:sp>
        <p:nvSpPr>
          <p:cNvPr id="599057" name="Text Box 4"/>
          <p:cNvSpPr txBox="1">
            <a:spLocks noChangeArrowheads="1"/>
          </p:cNvSpPr>
          <p:nvPr/>
        </p:nvSpPr>
        <p:spPr bwMode="auto">
          <a:xfrm>
            <a:off x="8437563"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rPr>
              <a:t>82</a:t>
            </a:r>
            <a:endParaRPr lang="en-US" sz="2000" b="1">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89"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ar-JO" sz="5400" dirty="0">
                <a:solidFill>
                  <a:srgbClr val="FFFFFF"/>
                </a:solidFill>
                <a:effectLst/>
                <a:latin typeface="Arial" panose="020B0604020202020204" pitchFamily="34" charset="0"/>
                <a:ea typeface="ＭＳ Ｐゴシック" charset="0"/>
                <a:cs typeface="Arial" panose="020B0604020202020204" pitchFamily="34" charset="0"/>
              </a:rPr>
              <a:t>لماذا الفجوة؟</a:t>
            </a:r>
            <a:endParaRPr lang="en-US" sz="5400"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3" name="Title 1"/>
          <p:cNvSpPr txBox="1">
            <a:spLocks/>
          </p:cNvSpPr>
          <p:nvPr/>
        </p:nvSpPr>
        <p:spPr bwMode="auto">
          <a:xfrm>
            <a:off x="611188" y="2060575"/>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endParaRPr lang="en-US">
              <a:solidFill>
                <a:srgbClr val="FFFFFF"/>
              </a:solidFill>
            </a:endParaRPr>
          </a:p>
        </p:txBody>
      </p:sp>
      <p:sp>
        <p:nvSpPr>
          <p:cNvPr id="4" name="Rectangle 3"/>
          <p:cNvSpPr/>
          <p:nvPr/>
        </p:nvSpPr>
        <p:spPr>
          <a:xfrm>
            <a:off x="179388" y="1196975"/>
            <a:ext cx="8929687" cy="3046988"/>
          </a:xfrm>
          <a:prstGeom prst="rect">
            <a:avLst/>
          </a:prstGeom>
        </p:spPr>
        <p:txBody>
          <a:bodyPr>
            <a:spAutoFit/>
          </a:bodyPr>
          <a:lstStyle/>
          <a:p>
            <a:pPr algn="r" eaLnBrk="1" hangingPunct="1">
              <a:defRPr/>
            </a:pPr>
            <a:r>
              <a:rPr lang="ar-JO" b="1" dirty="0">
                <a:solidFill>
                  <a:srgbClr val="FFFFFF"/>
                </a:solidFill>
                <a:latin typeface="Arial" panose="020B0604020202020204" pitchFamily="34" charset="0"/>
                <a:cs typeface="Arial" panose="020B0604020202020204" pitchFamily="34" charset="0"/>
              </a:rPr>
              <a:t>لم يكن من الممكن تحقيق النبوات الستة في دانيال 9: 24 عند المجئ الأول للمسيح.</a:t>
            </a:r>
          </a:p>
          <a:p>
            <a:pPr marL="342900" indent="-342900" algn="r" rtl="1" eaLnBrk="1" hangingPunct="1">
              <a:buFont typeface="Arial" panose="020B0604020202020204" pitchFamily="34" charset="0"/>
              <a:buChar char="•"/>
              <a:defRPr/>
            </a:pPr>
            <a:r>
              <a:rPr lang="ar-JO" b="1" dirty="0">
                <a:solidFill>
                  <a:srgbClr val="FFFFFF"/>
                </a:solidFill>
                <a:latin typeface="Arial" panose="020B0604020202020204" pitchFamily="34" charset="0"/>
                <a:cs typeface="Arial" panose="020B0604020202020204" pitchFamily="34" charset="0"/>
              </a:rPr>
              <a:t>هذه النبوات لا تتعلق بالكنيسة، بل بإسرائيل.</a:t>
            </a:r>
            <a:endParaRPr lang="en-US" b="1" dirty="0">
              <a:solidFill>
                <a:srgbClr val="FFFFFF"/>
              </a:solidFill>
              <a:latin typeface="Arial" panose="020B0604020202020204" pitchFamily="34" charset="0"/>
              <a:cs typeface="Arial" panose="020B0604020202020204" pitchFamily="34" charset="0"/>
            </a:endParaRPr>
          </a:p>
          <a:p>
            <a:pPr marL="342900" indent="-342900" algn="r" rtl="1" eaLnBrk="1" hangingPunct="1">
              <a:buFont typeface="Arial"/>
              <a:buChar char="•"/>
              <a:defRPr/>
            </a:pPr>
            <a:r>
              <a:rPr lang="ar-JO" b="1" dirty="0">
                <a:solidFill>
                  <a:srgbClr val="FFFFFF"/>
                </a:solidFill>
                <a:latin typeface="Arial" panose="020B0604020202020204" pitchFamily="34" charset="0"/>
                <a:cs typeface="Arial" panose="020B0604020202020204" pitchFamily="34" charset="0"/>
              </a:rPr>
              <a:t>هل انتهت إسرائيل من خطيتها (24 أ)؟ كلا.</a:t>
            </a:r>
            <a:endParaRPr lang="en-US" b="1" dirty="0">
              <a:solidFill>
                <a:srgbClr val="FFFFFF"/>
              </a:solidFill>
              <a:latin typeface="Arial" panose="020B0604020202020204" pitchFamily="34" charset="0"/>
              <a:cs typeface="Arial" panose="020B0604020202020204" pitchFamily="34" charset="0"/>
            </a:endParaRPr>
          </a:p>
          <a:p>
            <a:pPr marL="342900" indent="-342900" algn="r" rtl="1" eaLnBrk="1" hangingPunct="1">
              <a:buFont typeface="Arial"/>
              <a:buChar char="•"/>
              <a:defRPr/>
            </a:pPr>
            <a:r>
              <a:rPr lang="ar-JO" b="1" dirty="0">
                <a:solidFill>
                  <a:srgbClr val="FFFFFF"/>
                </a:solidFill>
                <a:latin typeface="Arial"/>
                <a:cs typeface="Arial"/>
              </a:rPr>
              <a:t>هل كان لإسرائيل كفارة عن خطاياها (24 ب – ت)؟ كلا.</a:t>
            </a:r>
            <a:endParaRPr lang="en-US" b="1" dirty="0">
              <a:solidFill>
                <a:srgbClr val="FFFFFF"/>
              </a:solidFill>
              <a:latin typeface="Arial"/>
              <a:cs typeface="Arial"/>
            </a:endParaRPr>
          </a:p>
          <a:p>
            <a:pPr marL="342900" indent="-342900" algn="r" rtl="1" eaLnBrk="1" hangingPunct="1">
              <a:buFont typeface="Arial"/>
              <a:buChar char="•"/>
              <a:defRPr/>
            </a:pPr>
            <a:r>
              <a:rPr lang="ar-JO" b="1" dirty="0">
                <a:solidFill>
                  <a:srgbClr val="FFFFFF"/>
                </a:solidFill>
                <a:latin typeface="Arial"/>
                <a:cs typeface="Arial"/>
              </a:rPr>
              <a:t>هل رأت إسرائيل البر الأبدي (24 ث)؟ كلا.</a:t>
            </a:r>
            <a:endParaRPr lang="en-US" b="1" dirty="0">
              <a:solidFill>
                <a:srgbClr val="FFFFFF"/>
              </a:solidFill>
              <a:latin typeface="Arial"/>
              <a:cs typeface="Arial"/>
            </a:endParaRPr>
          </a:p>
          <a:p>
            <a:pPr marL="342900" indent="-342900" algn="r" rtl="1" eaLnBrk="1" hangingPunct="1">
              <a:buFont typeface="Arial"/>
              <a:buChar char="•"/>
              <a:defRPr/>
            </a:pPr>
            <a:r>
              <a:rPr lang="ar-JO" b="1" dirty="0">
                <a:solidFill>
                  <a:srgbClr val="FFFFFF"/>
                </a:solidFill>
                <a:latin typeface="Arial"/>
                <a:cs typeface="Arial"/>
              </a:rPr>
              <a:t>لا يزال بولس يرى أن هذا هو المستقبل بالنسبة لإسرائيل (رومية 11: 25- 27).</a:t>
            </a:r>
            <a:endParaRPr lang="en-US" b="1" dirty="0">
              <a:solidFill>
                <a:srgbClr val="FFFFFF"/>
              </a:solidFill>
              <a:latin typeface="Arial"/>
              <a:cs typeface="Arial"/>
            </a:endParaRPr>
          </a:p>
          <a:p>
            <a:pPr marL="342900" indent="-342900" algn="r" rtl="1" eaLnBrk="1" hangingPunct="1">
              <a:buFont typeface="Arial"/>
              <a:buChar char="•"/>
              <a:defRPr/>
            </a:pPr>
            <a:r>
              <a:rPr lang="ar-JO" b="1" dirty="0">
                <a:solidFill>
                  <a:srgbClr val="FFFFFF"/>
                </a:solidFill>
                <a:latin typeface="Arial"/>
                <a:cs typeface="Arial"/>
              </a:rPr>
              <a:t>هل بلغت الرؤية والنبوة ذروتها (24 ج)؟ كلا.</a:t>
            </a:r>
            <a:endParaRPr lang="en-US" b="1" dirty="0">
              <a:solidFill>
                <a:srgbClr val="FFFFFF"/>
              </a:solidFill>
              <a:latin typeface="Arial"/>
              <a:cs typeface="Arial"/>
            </a:endParaRPr>
          </a:p>
          <a:p>
            <a:pPr marL="342900" indent="-342900" algn="r" rtl="1" eaLnBrk="1" hangingPunct="1">
              <a:buFont typeface="Arial"/>
              <a:buChar char="•"/>
              <a:defRPr/>
            </a:pPr>
            <a:r>
              <a:rPr lang="ar-JO" b="1" dirty="0">
                <a:solidFill>
                  <a:srgbClr val="FFFFFF"/>
                </a:solidFill>
                <a:latin typeface="Arial"/>
                <a:cs typeface="Arial"/>
              </a:rPr>
              <a:t>هل تم مسح قدوس القدوسين بعد (24 ح)؟ كلا.</a:t>
            </a:r>
            <a:endParaRPr lang="en-US" b="1" dirty="0">
              <a:solidFill>
                <a:srgbClr val="FFFFFF"/>
              </a:solidFill>
              <a:latin typeface="Arial"/>
              <a:cs typeface="Arial"/>
            </a:endParaRPr>
          </a:p>
        </p:txBody>
      </p:sp>
      <p:sp>
        <p:nvSpPr>
          <p:cNvPr id="601092" name="Rectangle 4"/>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ar-JO" b="1" dirty="0">
                <a:solidFill>
                  <a:srgbClr val="FFFFFF"/>
                </a:solidFill>
                <a:latin typeface="Arial" panose="020B0604020202020204" pitchFamily="34" charset="0"/>
                <a:cs typeface="Arial" panose="020B0604020202020204" pitchFamily="34" charset="0"/>
              </a:rPr>
              <a:t>ستة أسباب</a:t>
            </a:r>
            <a:endParaRPr lang="en-US" b="1" dirty="0">
              <a:solidFill>
                <a:srgbClr val="FFFFFF"/>
              </a:solidFill>
              <a:latin typeface="Arial" panose="020B0604020202020204" pitchFamily="34" charset="0"/>
              <a:cs typeface="Arial" panose="020B0604020202020204" pitchFamily="34" charset="0"/>
            </a:endParaRPr>
          </a:p>
        </p:txBody>
      </p:sp>
      <p:sp>
        <p:nvSpPr>
          <p:cNvPr id="601093" name="Rectangle 5"/>
          <p:cNvSpPr>
            <a:spLocks noChangeArrowheads="1"/>
          </p:cNvSpPr>
          <p:nvPr/>
        </p:nvSpPr>
        <p:spPr bwMode="auto">
          <a:xfrm rot="-1077109">
            <a:off x="-238125" y="541338"/>
            <a:ext cx="2363788" cy="46672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ar-JO" b="1" dirty="0">
                <a:solidFill>
                  <a:srgbClr val="FFFFFF"/>
                </a:solidFill>
                <a:latin typeface="Arial" panose="020B0604020202020204" pitchFamily="34" charset="0"/>
                <a:cs typeface="Arial" panose="020B0604020202020204" pitchFamily="34" charset="0"/>
              </a:rPr>
              <a:t>السبب (أ)</a:t>
            </a:r>
            <a:endParaRPr lang="en-US" b="1" dirty="0">
              <a:solidFill>
                <a:srgbClr val="FFFFFF"/>
              </a:solidFill>
              <a:latin typeface="Arial" panose="020B0604020202020204" pitchFamily="34" charset="0"/>
              <a:cs typeface="Arial" panose="020B0604020202020204" pitchFamily="34" charset="0"/>
            </a:endParaRPr>
          </a:p>
        </p:txBody>
      </p:sp>
      <p:sp>
        <p:nvSpPr>
          <p:cNvPr id="601094" name="TextBox 6"/>
          <p:cNvSpPr txBox="1">
            <a:spLocks noChangeArrowheads="1"/>
          </p:cNvSpPr>
          <p:nvPr/>
        </p:nvSpPr>
        <p:spPr bwMode="auto">
          <a:xfrm>
            <a:off x="395288" y="5110163"/>
            <a:ext cx="8748712" cy="1015663"/>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93688" indent="-293688">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eaLnBrk="1" hangingPunct="1"/>
            <a:r>
              <a:rPr lang="en-US" sz="2000" b="1" dirty="0">
                <a:solidFill>
                  <a:srgbClr val="FFFFFF"/>
                </a:solidFill>
                <a:latin typeface="Arial" charset="0"/>
                <a:cs typeface="Arial" charset="0"/>
              </a:rPr>
              <a:t>*	</a:t>
            </a:r>
            <a:r>
              <a:rPr lang="ar-JO" sz="2000" b="1" dirty="0">
                <a:solidFill>
                  <a:srgbClr val="FFFFFF"/>
                </a:solidFill>
                <a:latin typeface="Arial" panose="020B0604020202020204" pitchFamily="34" charset="0"/>
                <a:cs typeface="Arial" panose="020B0604020202020204" pitchFamily="34" charset="0"/>
              </a:rPr>
              <a:t>على الرغم من أن عبارة قدوس القدوسين قد تم تفسيرها لتعني مسحة المسيح (على سبيل المثال: يونغ، نبؤة دانيال، 210)، ألا أن هذه الكلمات التقنية تترجم دائمًا في العهد القديم على أنها "قدس الأقداس." المرجع الواضح هو تكريس الهيكل الألفي (راجع حزقيال 40 – 46). </a:t>
            </a:r>
            <a:endParaRPr lang="en-US" sz="2000" dirty="0">
              <a:solidFill>
                <a:srgbClr val="000000"/>
              </a:solidFill>
              <a:latin typeface="Arial" panose="020B0604020202020204" pitchFamily="34" charset="0"/>
              <a:cs typeface="Arial" panose="020B0604020202020204" pitchFamily="34" charset="0"/>
            </a:endParaRPr>
          </a:p>
        </p:txBody>
      </p:sp>
      <p:sp>
        <p:nvSpPr>
          <p:cNvPr id="601095" name="Text Box 15"/>
          <p:cNvSpPr txBox="1">
            <a:spLocks noChangeArrowheads="1"/>
          </p:cNvSpPr>
          <p:nvPr/>
        </p:nvSpPr>
        <p:spPr bwMode="auto">
          <a:xfrm>
            <a:off x="8027988" y="-1108075"/>
            <a:ext cx="1116012"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540</a:t>
            </a:r>
            <a:br>
              <a:rPr lang="en-US" b="1">
                <a:solidFill>
                  <a:srgbClr val="FFFFFF"/>
                </a:solidFill>
                <a:latin typeface="Arial" charset="0"/>
                <a:cs typeface="Arial" charset="0"/>
              </a:rPr>
            </a:br>
            <a:r>
              <a:rPr lang="en-US" b="1">
                <a:solidFill>
                  <a:srgbClr val="FFFFFF"/>
                </a:solidFill>
                <a:latin typeface="Arial" charset="0"/>
                <a:cs typeface="Arial" charset="0"/>
              </a:rPr>
              <a:t>552a</a:t>
            </a:r>
          </a:p>
        </p:txBody>
      </p:sp>
      <p:sp>
        <p:nvSpPr>
          <p:cNvPr id="601096" name="Text Box 4"/>
          <p:cNvSpPr txBox="1">
            <a:spLocks noChangeArrowheads="1"/>
          </p:cNvSpPr>
          <p:nvPr/>
        </p:nvSpPr>
        <p:spPr bwMode="auto">
          <a:xfrm>
            <a:off x="8437563"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rPr>
              <a:t>83</a:t>
            </a:r>
            <a:endParaRPr lang="en-US" sz="2000" b="1">
              <a:solidFill>
                <a:srgbClr val="FFFFFF"/>
              </a:solidFill>
              <a:latin typeface="Arial"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Title 1"/>
          <p:cNvSpPr>
            <a:spLocks noGrp="1"/>
          </p:cNvSpPr>
          <p:nvPr>
            <p:ph type="title"/>
          </p:nvPr>
        </p:nvSpPr>
        <p:spPr>
          <a:xfrm>
            <a:off x="1535113" y="365125"/>
            <a:ext cx="7578725" cy="1603375"/>
          </a:xfrm>
        </p:spPr>
        <p:txBody>
          <a:bodyPr/>
          <a:lstStyle/>
          <a:p>
            <a:r>
              <a:rPr lang="ar-JO" sz="4000" b="1" dirty="0">
                <a:latin typeface="Arial" panose="020B0604020202020204" pitchFamily="34" charset="0"/>
                <a:ea typeface="ＭＳ Ｐゴシック" charset="0"/>
                <a:cs typeface="Arial" panose="020B0604020202020204" pitchFamily="34" charset="0"/>
              </a:rPr>
              <a:t>الختم رقم 1: </a:t>
            </a:r>
            <a:br>
              <a:rPr lang="ar-JO" sz="4000" b="1" dirty="0">
                <a:latin typeface="Arial" panose="020B0604020202020204" pitchFamily="34" charset="0"/>
                <a:ea typeface="ＭＳ Ｐゴシック" charset="0"/>
                <a:cs typeface="Arial" panose="020B0604020202020204" pitchFamily="34" charset="0"/>
              </a:rPr>
            </a:br>
            <a:r>
              <a:rPr lang="ar-JO" sz="4000" b="1" dirty="0">
                <a:latin typeface="Arial" panose="020B0604020202020204" pitchFamily="34" charset="0"/>
                <a:ea typeface="ＭＳ Ｐゴシック" charset="0"/>
                <a:cs typeface="Arial" panose="020B0604020202020204" pitchFamily="34" charset="0"/>
              </a:rPr>
              <a:t>راكب الفرس الأبيض يصوّر ضد المسيح</a:t>
            </a:r>
            <a:endParaRPr lang="en-US" sz="4000" b="1" dirty="0">
              <a:latin typeface="Arial" panose="020B0604020202020204" pitchFamily="34" charset="0"/>
              <a:ea typeface="ＭＳ Ｐゴシック" charset="0"/>
              <a:cs typeface="Arial" panose="020B0604020202020204" pitchFamily="34" charset="0"/>
            </a:endParaRPr>
          </a:p>
        </p:txBody>
      </p:sp>
      <p:sp>
        <p:nvSpPr>
          <p:cNvPr id="5" name="Title 1"/>
          <p:cNvSpPr txBox="1">
            <a:spLocks/>
          </p:cNvSpPr>
          <p:nvPr/>
        </p:nvSpPr>
        <p:spPr bwMode="auto">
          <a:xfrm>
            <a:off x="2584450" y="2600325"/>
            <a:ext cx="6361113" cy="348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marL="571500" indent="-571500">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rtl="1">
              <a:buFont typeface="Arial Black" charset="0"/>
              <a:buAutoNum type="romanLcPeriod"/>
            </a:pPr>
            <a:r>
              <a:rPr lang="ar-JO" sz="3200" b="1" dirty="0">
                <a:solidFill>
                  <a:srgbClr val="E3EBF1"/>
                </a:solidFill>
                <a:latin typeface="Arial" charset="0"/>
                <a:cs typeface="Arial" charset="0"/>
              </a:rPr>
              <a:t>مختلف عن الحَمَل</a:t>
            </a:r>
            <a:endParaRPr lang="en-US" sz="3200" b="1" dirty="0">
              <a:solidFill>
                <a:srgbClr val="E3EBF1"/>
              </a:solidFill>
              <a:latin typeface="Arial" charset="0"/>
              <a:cs typeface="Arial" charset="0"/>
            </a:endParaRPr>
          </a:p>
          <a:p>
            <a:pPr algn="l" rtl="1">
              <a:buFont typeface="Arial Black" charset="0"/>
              <a:buAutoNum type="romanLcPeriod"/>
            </a:pPr>
            <a:endParaRPr lang="en-US" sz="3200" b="1" dirty="0">
              <a:solidFill>
                <a:srgbClr val="E3EBF1"/>
              </a:solidFill>
              <a:latin typeface="Arial" charset="0"/>
              <a:cs typeface="Arial" charset="0"/>
            </a:endParaRPr>
          </a:p>
          <a:p>
            <a:pPr algn="r" rtl="1">
              <a:buFont typeface="Arial Black" charset="0"/>
              <a:buAutoNum type="romanLcPeriod"/>
            </a:pPr>
            <a:r>
              <a:rPr lang="ar-JO" sz="3200" b="1" dirty="0">
                <a:solidFill>
                  <a:srgbClr val="E3EBF1"/>
                </a:solidFill>
                <a:latin typeface="Arial" charset="0"/>
                <a:cs typeface="Arial" charset="0"/>
              </a:rPr>
              <a:t>"الأبيض" يشير أيضًا إلى الشّر</a:t>
            </a:r>
            <a:endParaRPr lang="en-US" sz="3200" b="1" dirty="0">
              <a:solidFill>
                <a:srgbClr val="E3EBF1"/>
              </a:solidFill>
              <a:latin typeface="Arial" charset="0"/>
              <a:cs typeface="Arial" charset="0"/>
            </a:endParaRPr>
          </a:p>
          <a:p>
            <a:pPr algn="l" rtl="1">
              <a:buFont typeface="Arial Black" charset="0"/>
              <a:buAutoNum type="romanLcPeriod"/>
            </a:pPr>
            <a:endParaRPr lang="en-US" sz="3200" b="1" dirty="0">
              <a:solidFill>
                <a:srgbClr val="E3EBF1"/>
              </a:solidFill>
              <a:latin typeface="Arial" charset="0"/>
              <a:cs typeface="Arial" charset="0"/>
            </a:endParaRPr>
          </a:p>
          <a:p>
            <a:pPr algn="r" rtl="1">
              <a:buFont typeface="Arial Black" charset="0"/>
              <a:buAutoNum type="romanLcPeriod"/>
            </a:pPr>
            <a:r>
              <a:rPr lang="ar-JO" sz="3200" b="1" dirty="0">
                <a:solidFill>
                  <a:srgbClr val="E3EBF1"/>
                </a:solidFill>
                <a:latin typeface="Arial" charset="0"/>
                <a:cs typeface="Arial" charset="0"/>
              </a:rPr>
              <a:t>اختلافات كثيرة مع المسيح 19: 11- 16</a:t>
            </a:r>
            <a:endParaRPr lang="en-US" sz="3200" b="1" dirty="0">
              <a:solidFill>
                <a:srgbClr val="E3EBF1"/>
              </a:solidFill>
              <a:latin typeface="Arial" charset="0"/>
              <a:cs typeface="Arial" charset="0"/>
            </a:endParaRPr>
          </a:p>
        </p:txBody>
      </p:sp>
      <p:pic>
        <p:nvPicPr>
          <p:cNvPr id="6" name="Picture 5" descr="Rev 6 horsema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082260"/>
            <a:ext cx="2208696" cy="5853043"/>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2082800" y="1968500"/>
            <a:ext cx="7061200"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ar-JO" sz="3200" b="1" i="1" dirty="0">
                <a:solidFill>
                  <a:srgbClr val="E3EBF1"/>
                </a:solidFill>
                <a:latin typeface="Arial" charset="0"/>
                <a:cs typeface="Arial" charset="0"/>
              </a:rPr>
              <a:t>كيف لنا أن نعرف هذا؟</a:t>
            </a:r>
            <a:endParaRPr lang="en-US" sz="3200" b="1" i="1" dirty="0">
              <a:solidFill>
                <a:srgbClr val="E3EBF1"/>
              </a:solidFill>
              <a:latin typeface="Arial" charset="0"/>
              <a:cs typeface="Arial" charset="0"/>
            </a:endParaRPr>
          </a:p>
        </p:txBody>
      </p:sp>
      <p:sp>
        <p:nvSpPr>
          <p:cNvPr id="8" name="Text Box 60"/>
          <p:cNvSpPr txBox="1">
            <a:spLocks noChangeArrowheads="1"/>
          </p:cNvSpPr>
          <p:nvPr/>
        </p:nvSpPr>
        <p:spPr bwMode="auto">
          <a:xfrm>
            <a:off x="8315713" y="42863"/>
            <a:ext cx="677086"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ar-JO" b="1" dirty="0">
                <a:solidFill>
                  <a:srgbClr val="FFFFFF"/>
                </a:solidFill>
                <a:latin typeface="Arial"/>
                <a:ea typeface="Osaka" charset="0"/>
                <a:cs typeface="Arial"/>
              </a:rPr>
              <a:t>79 أ</a:t>
            </a:r>
            <a:endParaRPr lang="en-US" sz="2000" b="1" dirty="0">
              <a:solidFill>
                <a:srgbClr val="FFFFFF"/>
              </a:solidFill>
              <a:latin typeface="Arial"/>
              <a:ea typeface="Osaka"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anim calcmode="lin" valueType="num">
                                      <p:cBhvr>
                                        <p:cTn id="2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39825"/>
          </a:xfrm>
          <a:solidFill>
            <a:schemeClr val="accent6"/>
          </a:solidFill>
        </p:spPr>
        <p:txBody>
          <a:bodyPr/>
          <a:lstStyle/>
          <a:p>
            <a:r>
              <a:rPr lang="ar-JO" sz="4000" dirty="0"/>
              <a:t>قبل إغلاق الستارة (9: 24)</a:t>
            </a:r>
            <a:endParaRPr lang="en-US" sz="4000" b="1" dirty="0"/>
          </a:p>
        </p:txBody>
      </p:sp>
      <p:sp>
        <p:nvSpPr>
          <p:cNvPr id="3" name="Title 1"/>
          <p:cNvSpPr txBox="1">
            <a:spLocks/>
          </p:cNvSpPr>
          <p:nvPr/>
        </p:nvSpPr>
        <p:spPr bwMode="auto">
          <a:xfrm>
            <a:off x="-36512" y="1340768"/>
            <a:ext cx="9144000" cy="1147628"/>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سبعون أسبوعاً قضيت على شعبك و على مدينتك المقدسة</a:t>
            </a:r>
            <a:endPar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endParaRPr>
          </a:p>
        </p:txBody>
      </p:sp>
      <p:sp>
        <p:nvSpPr>
          <p:cNvPr id="4" name="Title 1"/>
          <p:cNvSpPr txBox="1">
            <a:spLocks/>
          </p:cNvSpPr>
          <p:nvPr/>
        </p:nvSpPr>
        <p:spPr bwMode="auto">
          <a:xfrm>
            <a:off x="3059832" y="2204864"/>
            <a:ext cx="4083726" cy="3096344"/>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1. تكميل المعصية</a:t>
            </a: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 </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2. تتميم الخطايا</a:t>
            </a: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 </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3. كفارة الإثم</a:t>
            </a:r>
            <a:endPar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endParaRP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4. يؤتى بالبر الأبدي</a:t>
            </a: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 </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5. ختم الرؤيا و النبوة و</a:t>
            </a: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 </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6. مسح قدوس القدوسين</a:t>
            </a:r>
            <a:endPar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endParaRPr>
          </a:p>
        </p:txBody>
      </p:sp>
      <p:sp>
        <p:nvSpPr>
          <p:cNvPr id="6" name="Title 1"/>
          <p:cNvSpPr txBox="1">
            <a:spLocks/>
          </p:cNvSpPr>
          <p:nvPr/>
        </p:nvSpPr>
        <p:spPr bwMode="auto">
          <a:xfrm>
            <a:off x="0" y="5633864"/>
            <a:ext cx="9144000" cy="1224136"/>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لم تتم هذه الأمور في القرن الأول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لهذا فإن السابيع السبعين لها تتميم </a:t>
            </a:r>
            <a:r>
              <a:rPr kumimoji="0" lang="ar-JO" sz="3200" b="1" i="0" u="sng"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مستقبلي</a:t>
            </a:r>
            <a:endParaRPr kumimoji="0" lang="en-US" sz="3200" b="1" i="0" u="sng"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endParaRPr>
          </a:p>
        </p:txBody>
      </p:sp>
      <p:sp>
        <p:nvSpPr>
          <p:cNvPr id="7" name="Text Box 15"/>
          <p:cNvSpPr txBox="1">
            <a:spLocks noChangeArrowheads="1"/>
          </p:cNvSpPr>
          <p:nvPr/>
        </p:nvSpPr>
        <p:spPr bwMode="auto">
          <a:xfrm>
            <a:off x="8305800" y="-27384"/>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540</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 name="TextBox 7"/>
          <p:cNvSpPr txBox="1"/>
          <p:nvPr/>
        </p:nvSpPr>
        <p:spPr>
          <a:xfrm rot="16200000">
            <a:off x="2279400" y="2882254"/>
            <a:ext cx="1384911" cy="400110"/>
          </a:xfrm>
          <a:prstGeom prst="rect">
            <a:avLst/>
          </a:prstGeom>
          <a:solidFill>
            <a:srgbClr val="00000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9" name="TextBox 8"/>
          <p:cNvSpPr txBox="1"/>
          <p:nvPr/>
        </p:nvSpPr>
        <p:spPr>
          <a:xfrm rot="16200000">
            <a:off x="2208634" y="4337932"/>
            <a:ext cx="1526445" cy="400110"/>
          </a:xfrm>
          <a:prstGeom prst="rect">
            <a:avLst/>
          </a:prstGeom>
          <a:solidFill>
            <a:srgbClr val="0000FF"/>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27302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strVal val="#ppt_w*0.70"/>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Effect transition="in" filter="fade">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000" fill="hold"/>
                                        <p:tgtEl>
                                          <p:spTgt spid="9"/>
                                        </p:tgtEl>
                                        <p:attrNameLst>
                                          <p:attrName>ppt_w</p:attrName>
                                        </p:attrNameLst>
                                      </p:cBhvr>
                                      <p:tavLst>
                                        <p:tav tm="0">
                                          <p:val>
                                            <p:strVal val="#ppt_w*0.70"/>
                                          </p:val>
                                        </p:tav>
                                        <p:tav tm="100000">
                                          <p:val>
                                            <p:strVal val="#ppt_w"/>
                                          </p:val>
                                        </p:tav>
                                      </p:tavLst>
                                    </p:anim>
                                    <p:anim calcmode="lin" valueType="num">
                                      <p:cBhvr>
                                        <p:cTn id="47" dur="1000" fill="hold"/>
                                        <p:tgtEl>
                                          <p:spTgt spid="9"/>
                                        </p:tgtEl>
                                        <p:attrNameLst>
                                          <p:attrName>ppt_h</p:attrName>
                                        </p:attrNameLst>
                                      </p:cBhvr>
                                      <p:tavLst>
                                        <p:tav tm="0">
                                          <p:val>
                                            <p:strVal val="#ppt_h"/>
                                          </p:val>
                                        </p:tav>
                                        <p:tav tm="100000">
                                          <p:val>
                                            <p:strVal val="#ppt_h"/>
                                          </p:val>
                                        </p:tav>
                                      </p:tavLst>
                                    </p:anim>
                                    <p:animEffect transition="in" filter="fade">
                                      <p:cBhvr>
                                        <p:cTn id="4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6" grpId="0"/>
      <p:bldP spid="8" grpId="0" animBg="1"/>
      <p:bldP spid="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Callout 14"/>
          <p:cNvSpPr/>
          <p:nvPr/>
        </p:nvSpPr>
        <p:spPr>
          <a:xfrm>
            <a:off x="4211638" y="1268413"/>
            <a:ext cx="1152525" cy="647700"/>
          </a:xfrm>
          <a:prstGeom prst="wedgeEllipseCallout">
            <a:avLst>
              <a:gd name="adj1" fmla="val -39550"/>
              <a:gd name="adj2" fmla="val 363857"/>
            </a:avLst>
          </a:prstGeom>
          <a:solidFill>
            <a:srgbClr val="3333CC"/>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latin typeface="Times New Roman"/>
            </a:endParaRPr>
          </a:p>
        </p:txBody>
      </p:sp>
      <p:sp>
        <p:nvSpPr>
          <p:cNvPr id="605186"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ar-JO" sz="5400" dirty="0">
                <a:solidFill>
                  <a:srgbClr val="FFFFFF"/>
                </a:solidFill>
                <a:effectLst/>
                <a:latin typeface="Arial" panose="020B0604020202020204" pitchFamily="34" charset="0"/>
                <a:ea typeface="ＭＳ Ｐゴシック" charset="0"/>
                <a:cs typeface="Arial" panose="020B0604020202020204" pitchFamily="34" charset="0"/>
              </a:rPr>
              <a:t>لماذا الفجوة؟</a:t>
            </a:r>
            <a:endParaRPr lang="en-US" sz="5400"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605187" name="Rectangle 3"/>
          <p:cNvSpPr>
            <a:spLocks noChangeArrowheads="1"/>
          </p:cNvSpPr>
          <p:nvPr/>
        </p:nvSpPr>
        <p:spPr bwMode="auto">
          <a:xfrm>
            <a:off x="323850" y="1196975"/>
            <a:ext cx="87122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ar-JO" b="1" dirty="0">
                <a:solidFill>
                  <a:srgbClr val="FFFFFF"/>
                </a:solidFill>
                <a:latin typeface="Arial" panose="020B0604020202020204" pitchFamily="34" charset="0"/>
                <a:cs typeface="Arial" panose="020B0604020202020204" pitchFamily="34" charset="0"/>
              </a:rPr>
              <a:t>تشير الكلمة الأولى في الآية 26، "بعد" (</a:t>
            </a:r>
            <a:r>
              <a:rPr lang="he-IL" b="1" dirty="0">
                <a:solidFill>
                  <a:srgbClr val="FFFFFF"/>
                </a:solidFill>
                <a:latin typeface="Arial" panose="020B0604020202020204" pitchFamily="34" charset="0"/>
                <a:cs typeface="Arial" panose="020B0604020202020204" pitchFamily="34" charset="0"/>
              </a:rPr>
              <a:t>וְאַחֲרֵ֤י)، </a:t>
            </a:r>
            <a:r>
              <a:rPr lang="ar-JO" b="1" dirty="0">
                <a:solidFill>
                  <a:srgbClr val="FFFFFF"/>
                </a:solidFill>
                <a:latin typeface="Arial" panose="020B0604020202020204" pitchFamily="34" charset="0"/>
                <a:cs typeface="Arial" panose="020B0604020202020204" pitchFamily="34" charset="0"/>
              </a:rPr>
              <a:t>إلى وجود فجوة. تحدث هذه </a:t>
            </a:r>
          </a:p>
          <a:p>
            <a:pPr algn="ctr" eaLnBrk="1" hangingPunct="1"/>
            <a:r>
              <a:rPr lang="ar-JO" b="1" dirty="0">
                <a:solidFill>
                  <a:srgbClr val="FFFFFF"/>
                </a:solidFill>
                <a:latin typeface="Arial" panose="020B0604020202020204" pitchFamily="34" charset="0"/>
                <a:cs typeface="Arial" panose="020B0604020202020204" pitchFamily="34" charset="0"/>
              </a:rPr>
              <a:t>الفجوة بعد ذروة الأسبوع التاسع والستين من قطع المسيح وعند صلبه بعد دخوله الانتصاري.</a:t>
            </a:r>
            <a:endParaRPr lang="en-US" b="1" dirty="0">
              <a:solidFill>
                <a:srgbClr val="FFFFFF"/>
              </a:solidFill>
              <a:latin typeface="Arial" panose="020B0604020202020204" pitchFamily="34" charset="0"/>
              <a:cs typeface="Arial" panose="020B0604020202020204" pitchFamily="34" charset="0"/>
            </a:endParaRPr>
          </a:p>
        </p:txBody>
      </p:sp>
      <p:sp>
        <p:nvSpPr>
          <p:cNvPr id="605188" name="Rectangle 4"/>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ar-JO" b="1" dirty="0">
                <a:solidFill>
                  <a:srgbClr val="FFFFFF"/>
                </a:solidFill>
                <a:latin typeface="Arial" panose="020B0604020202020204" pitchFamily="34" charset="0"/>
                <a:cs typeface="Arial" panose="020B0604020202020204" pitchFamily="34" charset="0"/>
              </a:rPr>
              <a:t>ستة أسباب</a:t>
            </a:r>
            <a:endParaRPr lang="en-US" b="1" dirty="0">
              <a:solidFill>
                <a:srgbClr val="FFFFFF"/>
              </a:solidFill>
              <a:latin typeface="Arial" panose="020B0604020202020204" pitchFamily="34" charset="0"/>
              <a:cs typeface="Arial" panose="020B0604020202020204" pitchFamily="34" charset="0"/>
            </a:endParaRPr>
          </a:p>
        </p:txBody>
      </p:sp>
      <p:sp>
        <p:nvSpPr>
          <p:cNvPr id="605189" name="Rectangle 5"/>
          <p:cNvSpPr>
            <a:spLocks noChangeArrowheads="1"/>
          </p:cNvSpPr>
          <p:nvPr/>
        </p:nvSpPr>
        <p:spPr bwMode="auto">
          <a:xfrm rot="-1077109">
            <a:off x="-238125" y="541338"/>
            <a:ext cx="2363788" cy="46672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ar-JO" b="1" dirty="0">
                <a:solidFill>
                  <a:srgbClr val="FFFFFF"/>
                </a:solidFill>
                <a:latin typeface="Arial" panose="020B0604020202020204" pitchFamily="34" charset="0"/>
                <a:cs typeface="Arial" panose="020B0604020202020204" pitchFamily="34" charset="0"/>
              </a:rPr>
              <a:t>السبب (ب)</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6"/>
          <p:cNvSpPr>
            <a:spLocks noChangeArrowheads="1"/>
          </p:cNvSpPr>
          <p:nvPr/>
        </p:nvSpPr>
        <p:spPr bwMode="auto">
          <a:xfrm>
            <a:off x="250825" y="4919663"/>
            <a:ext cx="8893175"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rtl="1" eaLnBrk="1" hangingPunct="1"/>
            <a:r>
              <a:rPr lang="ar-JO" sz="2000" b="1" dirty="0">
                <a:solidFill>
                  <a:srgbClr val="FFFFFF"/>
                </a:solidFill>
                <a:latin typeface="Arial" panose="020B0604020202020204" pitchFamily="34" charset="0"/>
                <a:cs typeface="Arial" panose="020B0604020202020204" pitchFamily="34" charset="0"/>
              </a:rPr>
              <a:t>ترى المدرسة التاريخية التقليدية أن معمودية المسيح تنهي الـ 69 أسبوعًا، وأن موته في منتصف الأسبوع الـ 70. إذا كان الأمر كذلك، فعلى النص أن يقرأ أن قطع المسيح سيكون "أثناء" أو "في منتصف" الأسبوع السبعين. ومع ذلك تقول الآية 26 أنه يجب أن تحدث عدة أحداث قبل بداية الأسبوع السبعين، كدمار أورشليم وحروب عديدة.</a:t>
            </a:r>
            <a:endParaRPr lang="en-US" sz="2000" b="1" dirty="0">
              <a:solidFill>
                <a:srgbClr val="FFFFFF"/>
              </a:solidFill>
              <a:latin typeface="Arial" panose="020B0604020202020204" pitchFamily="34" charset="0"/>
              <a:cs typeface="Arial" panose="020B0604020202020204" pitchFamily="34" charset="0"/>
            </a:endParaRPr>
          </a:p>
        </p:txBody>
      </p:sp>
      <p:sp>
        <p:nvSpPr>
          <p:cNvPr id="8" name="Text Box 11"/>
          <p:cNvSpPr txBox="1">
            <a:spLocks noChangeArrowheads="1"/>
          </p:cNvSpPr>
          <p:nvPr/>
        </p:nvSpPr>
        <p:spPr bwMode="auto">
          <a:xfrm>
            <a:off x="3132138" y="3381375"/>
            <a:ext cx="1295400" cy="78483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eaLnBrk="1" fontAlgn="auto" hangingPunct="1">
              <a:spcBef>
                <a:spcPct val="50000"/>
              </a:spcBef>
              <a:spcAft>
                <a:spcPts val="0"/>
              </a:spcAft>
              <a:defRPr/>
            </a:pPr>
            <a:r>
              <a:rPr lang="ar-JO" sz="1800" b="1" kern="0" dirty="0">
                <a:solidFill>
                  <a:srgbClr val="FFFFFF"/>
                </a:solidFill>
                <a:latin typeface="Arial" panose="020B0604020202020204" pitchFamily="34" charset="0"/>
                <a:cs typeface="Arial" panose="020B0604020202020204" pitchFamily="34" charset="0"/>
              </a:rPr>
              <a:t>موت المسيح</a:t>
            </a:r>
          </a:p>
          <a:p>
            <a:pPr algn="ctr" eaLnBrk="1" fontAlgn="auto" hangingPunct="1">
              <a:spcBef>
                <a:spcPct val="50000"/>
              </a:spcBef>
              <a:spcAft>
                <a:spcPts val="0"/>
              </a:spcAft>
              <a:defRPr/>
            </a:pPr>
            <a:r>
              <a:rPr lang="ar-JO" sz="1800" b="1" kern="0" dirty="0">
                <a:solidFill>
                  <a:srgbClr val="FFFFFF"/>
                </a:solidFill>
                <a:latin typeface="Arial" panose="020B0604020202020204" pitchFamily="34" charset="0"/>
                <a:cs typeface="Arial" panose="020B0604020202020204" pitchFamily="34" charset="0"/>
              </a:rPr>
              <a:t>33 ب. م.</a:t>
            </a:r>
          </a:p>
        </p:txBody>
      </p:sp>
      <p:sp>
        <p:nvSpPr>
          <p:cNvPr id="9" name="Text Box 11"/>
          <p:cNvSpPr txBox="1">
            <a:spLocks noChangeArrowheads="1"/>
          </p:cNvSpPr>
          <p:nvPr/>
        </p:nvSpPr>
        <p:spPr bwMode="auto">
          <a:xfrm>
            <a:off x="4606925" y="3381375"/>
            <a:ext cx="1192213" cy="107721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eaLnBrk="1" fontAlgn="auto" hangingPunct="1">
              <a:spcBef>
                <a:spcPct val="50000"/>
              </a:spcBef>
              <a:spcAft>
                <a:spcPts val="0"/>
              </a:spcAft>
              <a:defRPr/>
            </a:pPr>
            <a:r>
              <a:rPr lang="ar-JO" sz="1600" b="1" kern="0" dirty="0">
                <a:solidFill>
                  <a:srgbClr val="FFFFFF"/>
                </a:solidFill>
                <a:latin typeface="Arial" panose="020B0604020202020204" pitchFamily="34" charset="0"/>
                <a:cs typeface="Arial" panose="020B0604020202020204" pitchFamily="34" charset="0"/>
              </a:rPr>
              <a:t>تيطس يدمر</a:t>
            </a:r>
          </a:p>
          <a:p>
            <a:pPr algn="ctr" eaLnBrk="1" fontAlgn="auto" hangingPunct="1">
              <a:spcBef>
                <a:spcPct val="50000"/>
              </a:spcBef>
              <a:spcAft>
                <a:spcPts val="0"/>
              </a:spcAft>
              <a:defRPr/>
            </a:pPr>
            <a:r>
              <a:rPr lang="ar-JO" sz="1600" b="1" kern="0" dirty="0">
                <a:solidFill>
                  <a:srgbClr val="FFFFFF"/>
                </a:solidFill>
                <a:latin typeface="Arial" panose="020B0604020202020204" pitchFamily="34" charset="0"/>
                <a:cs typeface="Arial" panose="020B0604020202020204" pitchFamily="34" charset="0"/>
              </a:rPr>
              <a:t>الهيكل</a:t>
            </a:r>
          </a:p>
          <a:p>
            <a:pPr algn="ctr" eaLnBrk="1" fontAlgn="auto" hangingPunct="1">
              <a:spcBef>
                <a:spcPct val="50000"/>
              </a:spcBef>
              <a:spcAft>
                <a:spcPts val="0"/>
              </a:spcAft>
              <a:defRPr/>
            </a:pPr>
            <a:r>
              <a:rPr lang="ar-JO" sz="1600" b="1" kern="0" dirty="0">
                <a:solidFill>
                  <a:srgbClr val="FFFFFF"/>
                </a:solidFill>
                <a:latin typeface="Arial" panose="020B0604020202020204" pitchFamily="34" charset="0"/>
                <a:cs typeface="Arial" panose="020B0604020202020204" pitchFamily="34" charset="0"/>
              </a:rPr>
              <a:t>70 ب. م.</a:t>
            </a:r>
          </a:p>
        </p:txBody>
      </p:sp>
      <p:sp>
        <p:nvSpPr>
          <p:cNvPr id="10" name="Text Box 11"/>
          <p:cNvSpPr txBox="1">
            <a:spLocks noChangeArrowheads="1"/>
          </p:cNvSpPr>
          <p:nvPr/>
        </p:nvSpPr>
        <p:spPr bwMode="auto">
          <a:xfrm>
            <a:off x="5795963" y="2565400"/>
            <a:ext cx="1871662" cy="181588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eaLnBrk="1" fontAlgn="auto" hangingPunct="1">
              <a:spcBef>
                <a:spcPct val="50000"/>
              </a:spcBef>
              <a:spcAft>
                <a:spcPts val="0"/>
              </a:spcAft>
              <a:defRPr/>
            </a:pPr>
            <a:r>
              <a:rPr lang="ar-JO" sz="1600" b="1" u="sng" kern="0" dirty="0">
                <a:solidFill>
                  <a:srgbClr val="FFFFFF"/>
                </a:solidFill>
                <a:latin typeface="Arial"/>
                <a:cs typeface="Arial"/>
              </a:rPr>
              <a:t>عصر الكنيسة:</a:t>
            </a:r>
          </a:p>
          <a:p>
            <a:pPr algn="ctr" eaLnBrk="1" fontAlgn="auto" hangingPunct="1">
              <a:spcBef>
                <a:spcPct val="50000"/>
              </a:spcBef>
              <a:spcAft>
                <a:spcPts val="0"/>
              </a:spcAft>
              <a:defRPr/>
            </a:pPr>
            <a:r>
              <a:rPr lang="ar-JO" sz="1600" b="1" kern="0" dirty="0">
                <a:solidFill>
                  <a:srgbClr val="FFFFFF"/>
                </a:solidFill>
                <a:latin typeface="Arial" panose="020B0604020202020204" pitchFamily="34" charset="0"/>
                <a:cs typeface="Arial" panose="020B0604020202020204" pitchFamily="34" charset="0"/>
              </a:rPr>
              <a:t>"وَٱنْتِهَاؤُهُ بِغَمَارَةٍ، </a:t>
            </a:r>
          </a:p>
          <a:p>
            <a:pPr algn="ctr" eaLnBrk="1" fontAlgn="auto" hangingPunct="1">
              <a:spcBef>
                <a:spcPct val="50000"/>
              </a:spcBef>
              <a:spcAft>
                <a:spcPts val="0"/>
              </a:spcAft>
              <a:defRPr/>
            </a:pPr>
            <a:r>
              <a:rPr lang="ar-JO" sz="1600" b="1" kern="0" dirty="0">
                <a:solidFill>
                  <a:srgbClr val="FFFFFF"/>
                </a:solidFill>
                <a:latin typeface="Arial" panose="020B0604020202020204" pitchFamily="34" charset="0"/>
                <a:cs typeface="Arial" panose="020B0604020202020204" pitchFamily="34" charset="0"/>
              </a:rPr>
              <a:t>وَإِلَى ٱلنِّهَايَةِ حَرْبٌ </a:t>
            </a:r>
          </a:p>
          <a:p>
            <a:pPr algn="ctr" eaLnBrk="1" fontAlgn="auto" hangingPunct="1">
              <a:spcBef>
                <a:spcPct val="50000"/>
              </a:spcBef>
              <a:spcAft>
                <a:spcPts val="0"/>
              </a:spcAft>
              <a:defRPr/>
            </a:pPr>
            <a:r>
              <a:rPr lang="ar-JO" sz="1600" b="1" kern="0" dirty="0">
                <a:solidFill>
                  <a:srgbClr val="FFFFFF"/>
                </a:solidFill>
                <a:latin typeface="Arial" panose="020B0604020202020204" pitchFamily="34" charset="0"/>
                <a:cs typeface="Arial" panose="020B0604020202020204" pitchFamily="34" charset="0"/>
              </a:rPr>
              <a:t>وَخِرَبٌ قُضِيَ بِهَا."</a:t>
            </a:r>
          </a:p>
          <a:p>
            <a:pPr algn="ctr" eaLnBrk="1" fontAlgn="auto" hangingPunct="1">
              <a:spcBef>
                <a:spcPct val="50000"/>
              </a:spcBef>
              <a:spcAft>
                <a:spcPts val="0"/>
              </a:spcAft>
              <a:defRPr/>
            </a:pPr>
            <a:r>
              <a:rPr lang="ar-JO" sz="1600" b="1" kern="0" dirty="0">
                <a:solidFill>
                  <a:srgbClr val="FFFFFF"/>
                </a:solidFill>
                <a:latin typeface="Arial" panose="020B0604020202020204" pitchFamily="34" charset="0"/>
                <a:cs typeface="Arial" panose="020B0604020202020204" pitchFamily="34" charset="0"/>
              </a:rPr>
              <a:t> (9: 26 ب)</a:t>
            </a:r>
            <a:endParaRPr lang="en-US" sz="1600" b="1" kern="0" dirty="0">
              <a:solidFill>
                <a:srgbClr val="FFFFFF"/>
              </a:solidFill>
              <a:latin typeface="Arial" panose="020B0604020202020204" pitchFamily="34" charset="0"/>
              <a:cs typeface="Arial" panose="020B0604020202020204" pitchFamily="34" charset="0"/>
            </a:endParaRPr>
          </a:p>
        </p:txBody>
      </p:sp>
      <p:sp>
        <p:nvSpPr>
          <p:cNvPr id="11" name="Text Box 11"/>
          <p:cNvSpPr txBox="1">
            <a:spLocks noChangeArrowheads="1"/>
          </p:cNvSpPr>
          <p:nvPr/>
        </p:nvSpPr>
        <p:spPr bwMode="auto">
          <a:xfrm>
            <a:off x="7821613" y="3381375"/>
            <a:ext cx="1287462" cy="70788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eaLnBrk="1" fontAlgn="auto" hangingPunct="1">
              <a:spcBef>
                <a:spcPct val="50000"/>
              </a:spcBef>
              <a:spcAft>
                <a:spcPts val="0"/>
              </a:spcAft>
              <a:defRPr/>
            </a:pPr>
            <a:r>
              <a:rPr lang="ar-JO" sz="1600" b="1" kern="0" dirty="0">
                <a:solidFill>
                  <a:srgbClr val="FFFFFF"/>
                </a:solidFill>
                <a:latin typeface="Arial"/>
                <a:cs typeface="Arial"/>
              </a:rPr>
              <a:t>7 سنوات</a:t>
            </a:r>
          </a:p>
          <a:p>
            <a:pPr algn="ctr" eaLnBrk="1" fontAlgn="auto" hangingPunct="1">
              <a:spcBef>
                <a:spcPct val="50000"/>
              </a:spcBef>
              <a:spcAft>
                <a:spcPts val="0"/>
              </a:spcAft>
              <a:defRPr/>
            </a:pPr>
            <a:r>
              <a:rPr lang="ar-JO" sz="1600" b="1" kern="0" dirty="0">
                <a:solidFill>
                  <a:srgbClr val="FFFFFF"/>
                </a:solidFill>
                <a:latin typeface="Arial"/>
                <a:cs typeface="Arial"/>
              </a:rPr>
              <a:t>الضيقة</a:t>
            </a:r>
            <a:endParaRPr lang="en-US" sz="1600" b="1" kern="0" dirty="0">
              <a:solidFill>
                <a:srgbClr val="FFFFFF"/>
              </a:solidFill>
              <a:latin typeface="Arial"/>
              <a:cs typeface="Arial"/>
            </a:endParaRPr>
          </a:p>
        </p:txBody>
      </p:sp>
      <p:sp>
        <p:nvSpPr>
          <p:cNvPr id="12" name="Rectangle 3" descr="Green marble"/>
          <p:cNvSpPr>
            <a:spLocks noChangeArrowheads="1"/>
          </p:cNvSpPr>
          <p:nvPr/>
        </p:nvSpPr>
        <p:spPr bwMode="auto">
          <a:xfrm>
            <a:off x="323850" y="4365625"/>
            <a:ext cx="787400" cy="431800"/>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eaLnBrk="1" fontAlgn="auto" hangingPunct="1">
              <a:spcBef>
                <a:spcPts val="0"/>
              </a:spcBef>
              <a:spcAft>
                <a:spcPts val="0"/>
              </a:spcAft>
              <a:defRPr/>
            </a:pPr>
            <a:r>
              <a:rPr lang="ar-JO" sz="1600" b="1" kern="0" dirty="0">
                <a:solidFill>
                  <a:srgbClr val="FFFFFF"/>
                </a:solidFill>
                <a:latin typeface="Arial" panose="020B0604020202020204" pitchFamily="34" charset="0"/>
                <a:cs typeface="Arial" panose="020B0604020202020204" pitchFamily="34" charset="0"/>
              </a:rPr>
              <a:t>7 أسابيع</a:t>
            </a:r>
            <a:endParaRPr lang="en-US" sz="1600" b="1" kern="0" dirty="0">
              <a:solidFill>
                <a:srgbClr val="FFFFFF"/>
              </a:solidFill>
              <a:latin typeface="Arial" panose="020B0604020202020204" pitchFamily="34" charset="0"/>
              <a:cs typeface="Arial" panose="020B0604020202020204" pitchFamily="34" charset="0"/>
            </a:endParaRPr>
          </a:p>
        </p:txBody>
      </p:sp>
      <p:sp>
        <p:nvSpPr>
          <p:cNvPr id="13" name="Rectangle 3" descr="Green marble"/>
          <p:cNvSpPr>
            <a:spLocks noChangeArrowheads="1"/>
          </p:cNvSpPr>
          <p:nvPr/>
        </p:nvSpPr>
        <p:spPr bwMode="auto">
          <a:xfrm>
            <a:off x="1111250" y="4365625"/>
            <a:ext cx="2736850"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eaLnBrk="1" fontAlgn="auto" hangingPunct="1">
              <a:spcBef>
                <a:spcPts val="0"/>
              </a:spcBef>
              <a:spcAft>
                <a:spcPts val="0"/>
              </a:spcAft>
              <a:defRPr/>
            </a:pPr>
            <a:r>
              <a:rPr lang="ar-JO" sz="2000" b="1" kern="0" dirty="0">
                <a:solidFill>
                  <a:srgbClr val="FFFFFF"/>
                </a:solidFill>
                <a:latin typeface="Arial" panose="020B0604020202020204" pitchFamily="34" charset="0"/>
                <a:cs typeface="Arial" panose="020B0604020202020204" pitchFamily="34" charset="0"/>
              </a:rPr>
              <a:t>62 أسبوعًا</a:t>
            </a:r>
            <a:endParaRPr lang="en-US" sz="2000" b="1" kern="0" dirty="0">
              <a:solidFill>
                <a:srgbClr val="FFFFFF"/>
              </a:solidFill>
              <a:latin typeface="Arial" panose="020B0604020202020204" pitchFamily="34" charset="0"/>
              <a:cs typeface="Arial" panose="020B0604020202020204" pitchFamily="34" charset="0"/>
            </a:endParaRPr>
          </a:p>
        </p:txBody>
      </p:sp>
      <p:sp>
        <p:nvSpPr>
          <p:cNvPr id="14" name="Rectangle 5" descr="Green marble"/>
          <p:cNvSpPr>
            <a:spLocks noChangeArrowheads="1"/>
          </p:cNvSpPr>
          <p:nvPr/>
        </p:nvSpPr>
        <p:spPr bwMode="auto">
          <a:xfrm>
            <a:off x="8032750" y="4365625"/>
            <a:ext cx="863600" cy="431800"/>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eaLnBrk="1" fontAlgn="auto" hangingPunct="1">
              <a:spcBef>
                <a:spcPts val="0"/>
              </a:spcBef>
              <a:spcAft>
                <a:spcPts val="0"/>
              </a:spcAft>
              <a:defRPr/>
            </a:pPr>
            <a:r>
              <a:rPr lang="ar-JO" sz="2000" b="1" kern="0" dirty="0">
                <a:solidFill>
                  <a:srgbClr val="FFFFFF"/>
                </a:solidFill>
                <a:latin typeface="Arial" panose="020B0604020202020204" pitchFamily="34" charset="0"/>
                <a:cs typeface="Arial" panose="020B0604020202020204" pitchFamily="34" charset="0"/>
              </a:rPr>
              <a:t>1 أسبوع</a:t>
            </a:r>
            <a:endParaRPr lang="en-US" sz="2000" b="1" kern="0" dirty="0">
              <a:solidFill>
                <a:srgbClr val="FFFFFF"/>
              </a:solidFill>
              <a:latin typeface="Arial" panose="020B0604020202020204" pitchFamily="34" charset="0"/>
              <a:cs typeface="Arial" panose="020B0604020202020204" pitchFamily="34" charset="0"/>
            </a:endParaRPr>
          </a:p>
        </p:txBody>
      </p:sp>
      <p:sp>
        <p:nvSpPr>
          <p:cNvPr id="605198" name="Text Box 15"/>
          <p:cNvSpPr txBox="1">
            <a:spLocks noChangeArrowheads="1"/>
          </p:cNvSpPr>
          <p:nvPr/>
        </p:nvSpPr>
        <p:spPr bwMode="auto">
          <a:xfrm>
            <a:off x="8137525" y="-1250950"/>
            <a:ext cx="1114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OTS 541</a:t>
            </a:r>
            <a:br>
              <a:rPr lang="en-US" b="1">
                <a:solidFill>
                  <a:srgbClr val="FFFFFF"/>
                </a:solidFill>
                <a:latin typeface="Arial" charset="0"/>
                <a:cs typeface="Arial" charset="0"/>
              </a:rPr>
            </a:br>
            <a:r>
              <a:rPr lang="en-US" b="1">
                <a:solidFill>
                  <a:srgbClr val="FFFFFF"/>
                </a:solidFill>
                <a:latin typeface="Arial" charset="0"/>
                <a:cs typeface="Arial" charset="0"/>
              </a:rPr>
              <a:t>552a</a:t>
            </a:r>
          </a:p>
        </p:txBody>
      </p:sp>
      <p:sp>
        <p:nvSpPr>
          <p:cNvPr id="605199" name="Text Box 4"/>
          <p:cNvSpPr txBox="1">
            <a:spLocks noChangeArrowheads="1"/>
          </p:cNvSpPr>
          <p:nvPr/>
        </p:nvSpPr>
        <p:spPr bwMode="auto">
          <a:xfrm>
            <a:off x="8437563"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rPr>
              <a:t>83</a:t>
            </a:r>
            <a:endParaRPr lang="en-US" sz="2000" b="1">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nodeType="afterGroup">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nodeType="afterGroup">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6" dur="1000" fill="hold"/>
                                        <p:tgtEl>
                                          <p:spTgt spid="7"/>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autoUpdateAnimBg="0"/>
      <p:bldP spid="9" grpId="0" autoUpdateAnimBg="0"/>
      <p:bldP spid="10" grpId="0" autoUpdateAnimBg="0"/>
      <p:bldP spid="11" grpId="0" autoUpdateAnimBg="0"/>
      <p:bldP spid="12" grpId="0" animBg="1"/>
      <p:bldP spid="13" grpId="0" animBg="1"/>
      <p:bldP spid="1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3362483" y="3336227"/>
            <a:ext cx="1143000"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FFFFFF"/>
              </a:solidFill>
              <a:latin typeface="Comic Sans MS" pitchFamily="21" charset="0"/>
            </a:endParaRPr>
          </a:p>
        </p:txBody>
      </p:sp>
      <p:sp>
        <p:nvSpPr>
          <p:cNvPr id="12" name="Oval 11"/>
          <p:cNvSpPr/>
          <p:nvPr/>
        </p:nvSpPr>
        <p:spPr bwMode="auto">
          <a:xfrm>
            <a:off x="2133600" y="3352800"/>
            <a:ext cx="1143000"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FFFFFF"/>
              </a:solidFill>
              <a:latin typeface="Comic Sans MS" pitchFamily="21" charset="0"/>
            </a:endParaRPr>
          </a:p>
        </p:txBody>
      </p:sp>
      <p:sp>
        <p:nvSpPr>
          <p:cNvPr id="11" name="Oval 10"/>
          <p:cNvSpPr>
            <a:spLocks noChangeArrowheads="1"/>
          </p:cNvSpPr>
          <p:nvPr/>
        </p:nvSpPr>
        <p:spPr bwMode="auto">
          <a:xfrm>
            <a:off x="4760061" y="2370497"/>
            <a:ext cx="2362200" cy="652463"/>
          </a:xfrm>
          <a:prstGeom prst="ellipse">
            <a:avLst/>
          </a:prstGeom>
          <a:solidFill>
            <a:srgbClr val="800000"/>
          </a:solidFill>
          <a:ln w="9525">
            <a:solidFill>
              <a:schemeClr val="tx1"/>
            </a:solidFill>
            <a:round/>
            <a:headEnd/>
            <a:tailEnd type="stealth" w="lg" len="lg"/>
          </a:ln>
        </p:spPr>
        <p:txBody>
          <a:bodyPr lIns="90000" tIns="46800" rIns="90000" bIns="46800">
            <a:spAutoFit/>
          </a:bodyPr>
          <a:lstStyle/>
          <a:p>
            <a:endParaRPr lang="en-US">
              <a:solidFill>
                <a:srgbClr val="FFFFFF"/>
              </a:solidFill>
            </a:endParaRPr>
          </a:p>
        </p:txBody>
      </p:sp>
      <p:sp>
        <p:nvSpPr>
          <p:cNvPr id="9" name="Oval 8"/>
          <p:cNvSpPr>
            <a:spLocks noChangeArrowheads="1"/>
          </p:cNvSpPr>
          <p:nvPr/>
        </p:nvSpPr>
        <p:spPr bwMode="auto">
          <a:xfrm>
            <a:off x="4427984" y="1052736"/>
            <a:ext cx="2362200" cy="652463"/>
          </a:xfrm>
          <a:prstGeom prst="ellipse">
            <a:avLst/>
          </a:prstGeom>
          <a:solidFill>
            <a:srgbClr val="800000"/>
          </a:solidFill>
          <a:ln w="9525">
            <a:solidFill>
              <a:schemeClr val="tx1"/>
            </a:solidFill>
            <a:round/>
            <a:headEnd/>
            <a:tailEnd type="stealth" w="lg" len="lg"/>
          </a:ln>
        </p:spPr>
        <p:txBody>
          <a:bodyPr lIns="90000" tIns="46800" rIns="90000" bIns="46800">
            <a:spAutoFit/>
          </a:bodyPr>
          <a:lstStyle/>
          <a:p>
            <a:endParaRPr lang="en-US">
              <a:solidFill>
                <a:srgbClr val="FFFFFF"/>
              </a:solidFill>
            </a:endParaRPr>
          </a:p>
        </p:txBody>
      </p:sp>
      <p:sp>
        <p:nvSpPr>
          <p:cNvPr id="1008642" name="Rectangle 2"/>
          <p:cNvSpPr>
            <a:spLocks noGrp="1" noChangeArrowheads="1"/>
          </p:cNvSpPr>
          <p:nvPr>
            <p:ph type="title"/>
          </p:nvPr>
        </p:nvSpPr>
        <p:spPr>
          <a:xfrm>
            <a:off x="381000" y="76200"/>
            <a:ext cx="8229600" cy="544488"/>
          </a:xfrm>
          <a:gradFill flip="none" rotWithShape="1">
            <a:gsLst>
              <a:gs pos="0">
                <a:srgbClr val="660066"/>
              </a:gs>
              <a:gs pos="100000">
                <a:srgbClr val="000000"/>
              </a:gs>
            </a:gsLst>
            <a:path path="rect">
              <a:fillToRect l="50000" t="50000" r="50000" b="50000"/>
            </a:path>
            <a:tileRect/>
          </a:gradFill>
        </p:spPr>
        <p:txBody>
          <a:bodyPr/>
          <a:lstStyle/>
          <a:p>
            <a:pPr eaLnBrk="1" hangingPunct="1">
              <a:defRPr/>
            </a:pPr>
            <a:r>
              <a:rPr lang="ar-JO" sz="4000" dirty="0">
                <a:solidFill>
                  <a:srgbClr val="FFFFFF"/>
                </a:solidFill>
                <a:latin typeface="Arial" panose="020B0604020202020204" pitchFamily="34" charset="0"/>
                <a:ea typeface="ＭＳ Ｐゴシック" charset="0"/>
                <a:cs typeface="Arial" panose="020B0604020202020204" pitchFamily="34" charset="0"/>
              </a:rPr>
              <a:t>دانيال 9: 25- 27 (الترجمة المبسّطة)</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07238" name="Text Box 5"/>
          <p:cNvSpPr txBox="1">
            <a:spLocks noChangeArrowheads="1"/>
          </p:cNvSpPr>
          <p:nvPr/>
        </p:nvSpPr>
        <p:spPr bwMode="auto">
          <a:xfrm>
            <a:off x="9190038" y="76200"/>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86b-d</a:t>
            </a:r>
          </a:p>
        </p:txBody>
      </p:sp>
      <p:sp>
        <p:nvSpPr>
          <p:cNvPr id="607239" name="TextBox 6"/>
          <p:cNvSpPr txBox="1">
            <a:spLocks noChangeArrowheads="1"/>
          </p:cNvSpPr>
          <p:nvPr/>
        </p:nvSpPr>
        <p:spPr bwMode="auto">
          <a:xfrm>
            <a:off x="381000" y="838200"/>
            <a:ext cx="8686800" cy="4154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just"/>
            <a:r>
              <a:rPr lang="ar-SA" sz="4400" baseline="30000" dirty="0">
                <a:solidFill>
                  <a:srgbClr val="FFFFFF"/>
                </a:solidFill>
                <a:latin typeface="Arial" panose="020B0604020202020204" pitchFamily="34" charset="0"/>
                <a:cs typeface="Arial" panose="020B0604020202020204" pitchFamily="34" charset="0"/>
              </a:rPr>
              <a:t>25 "فَاعلَمْ وَافهَمْ أنَّهُ مُنذُ إعطاءِ الأمرِ بِرَدِّ الشَّعبِ وَإعادَةِ بِناءِ مَدينَةِ القُدْسِ، وَحَتَّى </a:t>
            </a:r>
            <a:r>
              <a:rPr lang="ar-SA" sz="4400" baseline="30000" dirty="0">
                <a:solidFill>
                  <a:srgbClr val="FFC000"/>
                </a:solidFill>
                <a:latin typeface="Arial" panose="020B0604020202020204" pitchFamily="34" charset="0"/>
                <a:cs typeface="Arial" panose="020B0604020202020204" pitchFamily="34" charset="0"/>
              </a:rPr>
              <a:t>مَجِئ</a:t>
            </a:r>
            <a:r>
              <a:rPr lang="ar-SA" sz="4400" baseline="30000" dirty="0">
                <a:solidFill>
                  <a:srgbClr val="FFFFFF"/>
                </a:solidFill>
                <a:latin typeface="Arial" panose="020B0604020202020204" pitchFamily="34" charset="0"/>
                <a:cs typeface="Arial" panose="020B0604020202020204" pitchFamily="34" charset="0"/>
              </a:rPr>
              <a:t>ِ </a:t>
            </a:r>
            <a:r>
              <a:rPr lang="ar-SA" sz="4400" baseline="30000" dirty="0">
                <a:solidFill>
                  <a:srgbClr val="FFC000"/>
                </a:solidFill>
                <a:latin typeface="Arial" panose="020B0604020202020204" pitchFamily="34" charset="0"/>
                <a:cs typeface="Arial" panose="020B0604020202020204" pitchFamily="34" charset="0"/>
              </a:rPr>
              <a:t>المَسِيحِ الرَّئِيسِ</a:t>
            </a:r>
            <a:r>
              <a:rPr lang="ar-SA" sz="4400" baseline="30000" dirty="0">
                <a:solidFill>
                  <a:srgbClr val="FFFFFF"/>
                </a:solidFill>
                <a:latin typeface="Arial" panose="020B0604020202020204" pitchFamily="34" charset="0"/>
                <a:cs typeface="Arial" panose="020B0604020202020204" pitchFamily="34" charset="0"/>
              </a:rPr>
              <a:t>، سَيَكُونُ هُناكَ سَبعَةُ أسابِيعَ. وَخِلالَ اثْنَينِ وَسِتِّينَ أُسبُوعاً، سَيُعادُ بِناءُ ساحَةِ المَدِينَةِ وَخَندَقِ المِياهِ حَولَها. وَسَتَكُونُ هُناكَ ضِيقاتٌ كَثِيرَةٌ فِي تِلْكَ الأثْناءِ. 26 وَفِي نِهايَةِ الاثْنَينِ وَالسِتِّينَ أُسبُوعاً، </a:t>
            </a:r>
            <a:r>
              <a:rPr lang="ar-SA" sz="4400" baseline="30000" dirty="0">
                <a:solidFill>
                  <a:srgbClr val="FFC000"/>
                </a:solidFill>
                <a:latin typeface="Arial" panose="020B0604020202020204" pitchFamily="34" charset="0"/>
                <a:cs typeface="Arial" panose="020B0604020202020204" pitchFamily="34" charset="0"/>
              </a:rPr>
              <a:t>سَيُقتَلُ المَسِيحُ</a:t>
            </a:r>
            <a:r>
              <a:rPr lang="ar-SA" sz="4400" baseline="30000" dirty="0">
                <a:solidFill>
                  <a:srgbClr val="FFFFFF"/>
                </a:solidFill>
                <a:latin typeface="Arial" panose="020B0604020202020204" pitchFamily="34" charset="0"/>
                <a:cs typeface="Arial" panose="020B0604020202020204" pitchFamily="34" charset="0"/>
              </a:rPr>
              <a:t>، وَلَيسَ لَهُ. وَقَوّاتُ </a:t>
            </a:r>
            <a:r>
              <a:rPr lang="ar-SA" sz="4400" baseline="30000" dirty="0">
                <a:solidFill>
                  <a:srgbClr val="FFC000"/>
                </a:solidFill>
                <a:latin typeface="Arial" panose="020B0604020202020204" pitchFamily="34" charset="0"/>
                <a:cs typeface="Arial" panose="020B0604020202020204" pitchFamily="34" charset="0"/>
              </a:rPr>
              <a:t>الرَّئيِسِ القادِمِ سَتُخَرِّبُ المَدِينَةَ وَالهَيكَلَ</a:t>
            </a:r>
            <a:r>
              <a:rPr lang="ar-SA" sz="4400" baseline="30000" dirty="0">
                <a:solidFill>
                  <a:srgbClr val="FFFFFF"/>
                </a:solidFill>
                <a:latin typeface="Arial" panose="020B0604020202020204" pitchFamily="34" charset="0"/>
                <a:cs typeface="Arial" panose="020B0604020202020204" pitchFamily="34" charset="0"/>
              </a:rPr>
              <a:t>. سَتَكُونُ النِّهايَةُ كَطُوفانٍ، وَسَيَكُونُ القِتالُ وَالتَّدمِيرُ مَحتُومَينِ حَتَّى النِّهايَةِ. 27 </a:t>
            </a:r>
            <a:r>
              <a:rPr lang="ar-SA" sz="4400" baseline="30000" dirty="0">
                <a:solidFill>
                  <a:srgbClr val="FFC000"/>
                </a:solidFill>
                <a:latin typeface="Arial" panose="020B0604020202020204" pitchFamily="34" charset="0"/>
                <a:cs typeface="Arial" panose="020B0604020202020204" pitchFamily="34" charset="0"/>
              </a:rPr>
              <a:t>وَسَيَفرِضُ المُخَرِّبُ مُعاهَدَةً </a:t>
            </a:r>
            <a:r>
              <a:rPr lang="ar-SA" sz="4400" baseline="30000" dirty="0">
                <a:solidFill>
                  <a:srgbClr val="FFFFFF"/>
                </a:solidFill>
                <a:latin typeface="Arial" panose="020B0604020202020204" pitchFamily="34" charset="0"/>
                <a:cs typeface="Arial" panose="020B0604020202020204" pitchFamily="34" charset="0"/>
              </a:rPr>
              <a:t>عَلَى كَثِيرِينَ لِمُدَّةِ أُسبُوعٍ. وَسَيُوقِفُ الذَّبائِحَ وَالتَّقدِماتِ لِمُدَّةِ نِصفِ أُسبُوعٍ. وَيأتِي النَّجِسُ المُخَرِّبُ، إلَى أنْ يَحِلَّ </a:t>
            </a:r>
            <a:r>
              <a:rPr lang="ar-SA" sz="4400" baseline="30000" dirty="0">
                <a:solidFill>
                  <a:srgbClr val="FFC000"/>
                </a:solidFill>
                <a:latin typeface="Arial" panose="020B0604020202020204" pitchFamily="34" charset="0"/>
                <a:cs typeface="Arial" panose="020B0604020202020204" pitchFamily="34" charset="0"/>
              </a:rPr>
              <a:t>قَضاءُ اللهِ المَحتُومُ بِتَدمِيرِ ذَلِكَ المَكانِ </a:t>
            </a:r>
            <a:r>
              <a:rPr lang="ar-SA" sz="4400" baseline="30000" dirty="0">
                <a:solidFill>
                  <a:srgbClr val="FFFFFF"/>
                </a:solidFill>
                <a:latin typeface="Arial" panose="020B0604020202020204" pitchFamily="34" charset="0"/>
                <a:cs typeface="Arial" panose="020B0604020202020204" pitchFamily="34" charset="0"/>
              </a:rPr>
              <a:t>تَماماً."</a:t>
            </a: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accel="50000" decel="5000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ar-JO" sz="5400" dirty="0">
                <a:solidFill>
                  <a:srgbClr val="FFFFFF"/>
                </a:solidFill>
                <a:effectLst/>
                <a:latin typeface="Arial" panose="020B0604020202020204" pitchFamily="34" charset="0"/>
                <a:ea typeface="ＭＳ Ｐゴシック" charset="0"/>
                <a:cs typeface="Arial" panose="020B0604020202020204" pitchFamily="34" charset="0"/>
              </a:rPr>
              <a:t>لماذا الفجوة؟</a:t>
            </a:r>
            <a:endParaRPr lang="en-US" sz="5400"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3" name="Title 1"/>
          <p:cNvSpPr txBox="1">
            <a:spLocks/>
          </p:cNvSpPr>
          <p:nvPr/>
        </p:nvSpPr>
        <p:spPr bwMode="auto">
          <a:xfrm>
            <a:off x="611188" y="2060575"/>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endParaRPr lang="en-US">
              <a:solidFill>
                <a:srgbClr val="FFFFFF"/>
              </a:solidFill>
            </a:endParaRPr>
          </a:p>
        </p:txBody>
      </p:sp>
      <p:sp>
        <p:nvSpPr>
          <p:cNvPr id="4" name="Rectangle 3"/>
          <p:cNvSpPr/>
          <p:nvPr/>
        </p:nvSpPr>
        <p:spPr>
          <a:xfrm>
            <a:off x="323850" y="1196975"/>
            <a:ext cx="8712200" cy="4154984"/>
          </a:xfrm>
          <a:prstGeom prst="rect">
            <a:avLst/>
          </a:prstGeom>
        </p:spPr>
        <p:txBody>
          <a:bodyPr>
            <a:spAutoFit/>
          </a:bodyPr>
          <a:lstStyle/>
          <a:p>
            <a:pPr algn="just" rtl="1" eaLnBrk="1" hangingPunct="1">
              <a:defRPr/>
            </a:pPr>
            <a:r>
              <a:rPr lang="ar-JO" b="1" dirty="0">
                <a:solidFill>
                  <a:srgbClr val="FFFFFF"/>
                </a:solidFill>
                <a:latin typeface="Arial" panose="020B0604020202020204" pitchFamily="34" charset="0"/>
                <a:cs typeface="Arial" panose="020B0604020202020204" pitchFamily="34" charset="0"/>
              </a:rPr>
              <a:t>قد تبدو فكرة الفجوات غريبة بالنسبة لعقل القرن الحادي والعشرين، لكن هذا لم يكن صحيحًا بالنسبة للعقلية اليهودية.</a:t>
            </a:r>
            <a:endParaRPr lang="en-US" b="1" dirty="0">
              <a:solidFill>
                <a:srgbClr val="FFFFFF"/>
              </a:solidFill>
              <a:latin typeface="Arial"/>
              <a:cs typeface="Arial"/>
            </a:endParaRPr>
          </a:p>
          <a:p>
            <a:pPr marL="342900" indent="-342900" algn="just" rtl="1" eaLnBrk="1" hangingPunct="1">
              <a:buFont typeface="Arial"/>
              <a:buChar char="•"/>
              <a:defRPr/>
            </a:pPr>
            <a:r>
              <a:rPr lang="ar-JO" b="1" dirty="0">
                <a:solidFill>
                  <a:srgbClr val="FFFFFF"/>
                </a:solidFill>
                <a:latin typeface="Arial" panose="020B0604020202020204" pitchFamily="34" charset="0"/>
                <a:cs typeface="Arial" panose="020B0604020202020204" pitchFamily="34" charset="0"/>
              </a:rPr>
              <a:t>على سبيل المثال، يسجل إشعياء 61: 1- 2 مجيئئ المسيح في سياق واحد. لقد اقتبس المسيح هذا الجزء من المقطع المتعلق بمجيئه الأول في لوقا 4: 18- 19، وبذلك يكشف أن تباعدًا في سنوات عديدة يظهر.</a:t>
            </a:r>
          </a:p>
          <a:p>
            <a:pPr marL="342900" indent="-342900" algn="r" rtl="1" eaLnBrk="1" hangingPunct="1">
              <a:buFont typeface="Arial"/>
              <a:buChar char="•"/>
              <a:defRPr/>
            </a:pPr>
            <a:endParaRPr lang="en-US" b="1" dirty="0">
              <a:solidFill>
                <a:srgbClr val="FFFFFF"/>
              </a:solidFill>
              <a:latin typeface="Arial"/>
              <a:cs typeface="Arial"/>
            </a:endParaRPr>
          </a:p>
          <a:p>
            <a:pPr marL="342900" indent="-342900" algn="just" rtl="1" eaLnBrk="1" hangingPunct="1">
              <a:buFont typeface="Arial"/>
              <a:buChar char="•"/>
              <a:defRPr/>
            </a:pPr>
            <a:r>
              <a:rPr lang="ar-JO" b="1" dirty="0">
                <a:solidFill>
                  <a:srgbClr val="FFFFFF"/>
                </a:solidFill>
                <a:latin typeface="Arial" panose="020B0604020202020204" pitchFamily="34" charset="0"/>
                <a:cs typeface="Arial" panose="020B0604020202020204" pitchFamily="34" charset="0"/>
              </a:rPr>
              <a:t>وفيما يتعلق بالعقلية اليهودية، يلاحظ غاندري، "إن إمكانية وجود فجوة بين التسعة والستين أسبوعًا والسبعين أسبوعًا قد تم تحديدها من خلال ظاهرة العهد القديم المقبولة جيدًا للمنظور النبوي، حيث لم يتم إدراك الفجوات كتلك الموجودة بين المجيئين الأول والثاني." (روبرت هـ. غاندري، </a:t>
            </a:r>
            <a:r>
              <a:rPr lang="ar-JO" b="1" i="1" dirty="0">
                <a:solidFill>
                  <a:srgbClr val="FFFFFF"/>
                </a:solidFill>
                <a:latin typeface="Arial" panose="020B0604020202020204" pitchFamily="34" charset="0"/>
                <a:cs typeface="Arial" panose="020B0604020202020204" pitchFamily="34" charset="0"/>
              </a:rPr>
              <a:t>الكنيسة والضيقة</a:t>
            </a:r>
            <a:r>
              <a:rPr lang="ar-JO" b="1" dirty="0">
                <a:solidFill>
                  <a:srgbClr val="FFFFFF"/>
                </a:solidFill>
                <a:latin typeface="Arial" panose="020B0604020202020204" pitchFamily="34" charset="0"/>
                <a:cs typeface="Arial" panose="020B0604020202020204" pitchFamily="34" charset="0"/>
              </a:rPr>
              <a:t>، جراند رابدز: زوندرفان، 1973، 190).</a:t>
            </a:r>
            <a:endParaRPr lang="en-US" b="1" dirty="0">
              <a:solidFill>
                <a:srgbClr val="FFFFFF"/>
              </a:solidFill>
              <a:latin typeface="Arial" panose="020B0604020202020204" pitchFamily="34" charset="0"/>
              <a:cs typeface="Arial" panose="020B0604020202020204" pitchFamily="34" charset="0"/>
            </a:endParaRPr>
          </a:p>
        </p:txBody>
      </p:sp>
      <p:sp>
        <p:nvSpPr>
          <p:cNvPr id="609284" name="Rectangle 5"/>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ar-JO" b="1" dirty="0">
                <a:solidFill>
                  <a:srgbClr val="FFFFFF"/>
                </a:solidFill>
                <a:latin typeface="Arial" panose="020B0604020202020204" pitchFamily="34" charset="0"/>
                <a:cs typeface="Arial" panose="020B0604020202020204" pitchFamily="34" charset="0"/>
              </a:rPr>
              <a:t>ستة أسباب</a:t>
            </a:r>
            <a:endParaRPr lang="en-US" b="1" dirty="0">
              <a:solidFill>
                <a:srgbClr val="FFFFFF"/>
              </a:solidFill>
              <a:latin typeface="Arial" panose="020B0604020202020204" pitchFamily="34" charset="0"/>
              <a:cs typeface="Arial" panose="020B0604020202020204" pitchFamily="34" charset="0"/>
            </a:endParaRPr>
          </a:p>
        </p:txBody>
      </p:sp>
      <p:sp>
        <p:nvSpPr>
          <p:cNvPr id="609285" name="Rectangle 6"/>
          <p:cNvSpPr>
            <a:spLocks noChangeArrowheads="1"/>
          </p:cNvSpPr>
          <p:nvPr/>
        </p:nvSpPr>
        <p:spPr bwMode="auto">
          <a:xfrm rot="-1077109">
            <a:off x="-238125" y="541338"/>
            <a:ext cx="2363788" cy="46672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ar-JO" b="1" dirty="0">
                <a:solidFill>
                  <a:srgbClr val="FFFFFF"/>
                </a:solidFill>
                <a:latin typeface="Arial" charset="0"/>
                <a:cs typeface="Arial" charset="0"/>
              </a:rPr>
              <a:t>السبب (ت)</a:t>
            </a:r>
            <a:endParaRPr lang="en-US" b="1" dirty="0">
              <a:solidFill>
                <a:srgbClr val="FFFFFF"/>
              </a:solidFill>
              <a:latin typeface="Arial" charset="0"/>
              <a:cs typeface="Arial" charset="0"/>
            </a:endParaRPr>
          </a:p>
        </p:txBody>
      </p:sp>
      <p:sp>
        <p:nvSpPr>
          <p:cNvPr id="609286" name="Text Box 15"/>
          <p:cNvSpPr txBox="1">
            <a:spLocks noChangeArrowheads="1"/>
          </p:cNvSpPr>
          <p:nvPr/>
        </p:nvSpPr>
        <p:spPr bwMode="auto">
          <a:xfrm>
            <a:off x="8137525" y="-1250950"/>
            <a:ext cx="1114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OTS 541</a:t>
            </a:r>
            <a:br>
              <a:rPr lang="en-US" b="1">
                <a:solidFill>
                  <a:srgbClr val="FFFFFF"/>
                </a:solidFill>
                <a:latin typeface="Arial" charset="0"/>
                <a:cs typeface="Arial" charset="0"/>
              </a:rPr>
            </a:br>
            <a:r>
              <a:rPr lang="en-US" b="1">
                <a:solidFill>
                  <a:srgbClr val="FFFFFF"/>
                </a:solidFill>
                <a:latin typeface="Arial" charset="0"/>
                <a:cs typeface="Arial" charset="0"/>
              </a:rPr>
              <a:t>552a</a:t>
            </a:r>
          </a:p>
        </p:txBody>
      </p:sp>
      <p:sp>
        <p:nvSpPr>
          <p:cNvPr id="609287" name="Text Box 4"/>
          <p:cNvSpPr txBox="1">
            <a:spLocks noChangeArrowheads="1"/>
          </p:cNvSpPr>
          <p:nvPr/>
        </p:nvSpPr>
        <p:spPr bwMode="auto">
          <a:xfrm>
            <a:off x="8437563"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rPr>
              <a:t>83</a:t>
            </a:r>
            <a:endParaRPr lang="en-US" sz="2000" b="1">
              <a:solidFill>
                <a:srgbClr val="FFFFFF"/>
              </a:solidFill>
              <a:latin typeface="Arial"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ar-JO" sz="5400" dirty="0">
                <a:solidFill>
                  <a:srgbClr val="FFFFFF"/>
                </a:solidFill>
                <a:effectLst/>
                <a:latin typeface="Arial" panose="020B0604020202020204" pitchFamily="34" charset="0"/>
                <a:ea typeface="ＭＳ Ｐゴシック" charset="0"/>
                <a:cs typeface="Arial" panose="020B0604020202020204" pitchFamily="34" charset="0"/>
              </a:rPr>
              <a:t>لماذا الفجوة؟</a:t>
            </a:r>
            <a:endParaRPr lang="en-US" sz="5400"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3" name="Title 1"/>
          <p:cNvSpPr txBox="1">
            <a:spLocks/>
          </p:cNvSpPr>
          <p:nvPr/>
        </p:nvSpPr>
        <p:spPr bwMode="auto">
          <a:xfrm>
            <a:off x="611188" y="2060575"/>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endParaRPr lang="en-US">
              <a:solidFill>
                <a:srgbClr val="FFFFFF"/>
              </a:solidFill>
            </a:endParaRPr>
          </a:p>
        </p:txBody>
      </p:sp>
      <p:sp>
        <p:nvSpPr>
          <p:cNvPr id="4" name="Rectangle 3"/>
          <p:cNvSpPr/>
          <p:nvPr/>
        </p:nvSpPr>
        <p:spPr>
          <a:xfrm>
            <a:off x="323850" y="1196975"/>
            <a:ext cx="8712200" cy="3108543"/>
          </a:xfrm>
          <a:prstGeom prst="rect">
            <a:avLst/>
          </a:prstGeom>
        </p:spPr>
        <p:txBody>
          <a:bodyPr>
            <a:spAutoFit/>
          </a:bodyPr>
          <a:lstStyle/>
          <a:p>
            <a:pPr algn="r" eaLnBrk="1" hangingPunct="1">
              <a:defRPr/>
            </a:pPr>
            <a:r>
              <a:rPr lang="ar-JO" sz="2800" b="1" dirty="0">
                <a:solidFill>
                  <a:srgbClr val="FFFFFF"/>
                </a:solidFill>
                <a:latin typeface="Arial" panose="020B0604020202020204" pitchFamily="34" charset="0"/>
                <a:cs typeface="Arial" panose="020B0604020202020204" pitchFamily="34" charset="0"/>
              </a:rPr>
              <a:t>الشخص الذي يؤكد العهد في دانيال 9: 27 لا يمكن أن يكون المسيح.</a:t>
            </a:r>
            <a:endParaRPr lang="en-US" sz="2800" b="1" dirty="0">
              <a:solidFill>
                <a:srgbClr val="FFFFFF"/>
              </a:solidFill>
              <a:latin typeface="Arial" panose="020B0604020202020204" pitchFamily="34" charset="0"/>
              <a:cs typeface="Arial" panose="020B0604020202020204" pitchFamily="34" charset="0"/>
            </a:endParaRPr>
          </a:p>
          <a:p>
            <a:pPr algn="r" rtl="1" eaLnBrk="1" hangingPunct="1">
              <a:defRPr/>
            </a:pPr>
            <a:endParaRPr lang="en-US" sz="2800" b="1" dirty="0">
              <a:solidFill>
                <a:srgbClr val="FFFFFF"/>
              </a:solidFill>
              <a:latin typeface="Arial"/>
              <a:cs typeface="Arial"/>
            </a:endParaRPr>
          </a:p>
          <a:p>
            <a:pPr marL="342900" indent="-342900" algn="just" rtl="1" eaLnBrk="1" hangingPunct="1">
              <a:buFont typeface="Arial"/>
              <a:buChar char="•"/>
              <a:defRPr/>
            </a:pPr>
            <a:r>
              <a:rPr lang="ar-JO" sz="2800" b="1" dirty="0">
                <a:solidFill>
                  <a:srgbClr val="FFFFFF"/>
                </a:solidFill>
                <a:latin typeface="Arial" panose="020B0604020202020204" pitchFamily="34" charset="0"/>
                <a:cs typeface="Arial" panose="020B0604020202020204" pitchFamily="34" charset="0"/>
              </a:rPr>
              <a:t>"هو" في هذه الآية ينظر إلى "رئيس آتٍ" في الآية السابقة (تيطس في عام 70 ميلادي) باعتباره كسابقتها.</a:t>
            </a:r>
          </a:p>
          <a:p>
            <a:pPr algn="r" rtl="1" eaLnBrk="1" hangingPunct="1">
              <a:defRPr/>
            </a:pPr>
            <a:endParaRPr lang="en-US" sz="2800" b="1" dirty="0">
              <a:solidFill>
                <a:srgbClr val="FFFFFF"/>
              </a:solidFill>
              <a:latin typeface="Arial"/>
              <a:cs typeface="Arial"/>
            </a:endParaRPr>
          </a:p>
          <a:p>
            <a:pPr marL="342900" indent="-342900" algn="just" rtl="1" eaLnBrk="1" hangingPunct="1">
              <a:buFont typeface="Arial"/>
              <a:buChar char="•"/>
              <a:defRPr/>
            </a:pPr>
            <a:r>
              <a:rPr lang="ar-JO" sz="2800" b="1" dirty="0">
                <a:solidFill>
                  <a:srgbClr val="FFFFFF"/>
                </a:solidFill>
                <a:latin typeface="Arial" panose="020B0604020202020204" pitchFamily="34" charset="0"/>
                <a:cs typeface="Arial" panose="020B0604020202020204" pitchFamily="34" charset="0"/>
              </a:rPr>
              <a:t>أيضًا لو كان المسيح هو مثبت العهد، إذًا ما هو العهد الذي أكده ثم نقضه؟ بالتأكيد ليس العهد الجديد.</a:t>
            </a:r>
            <a:endParaRPr lang="en-US" sz="2800" b="1" dirty="0">
              <a:solidFill>
                <a:srgbClr val="FFFFFF"/>
              </a:solidFill>
              <a:latin typeface="Arial" panose="020B0604020202020204" pitchFamily="34" charset="0"/>
              <a:cs typeface="Arial" panose="020B0604020202020204" pitchFamily="34" charset="0"/>
            </a:endParaRPr>
          </a:p>
        </p:txBody>
      </p:sp>
      <p:sp>
        <p:nvSpPr>
          <p:cNvPr id="611332" name="Rectangle 4"/>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ar-JO" b="1" dirty="0">
                <a:solidFill>
                  <a:srgbClr val="FFFFFF"/>
                </a:solidFill>
                <a:latin typeface="Arial" charset="0"/>
                <a:cs typeface="Arial" charset="0"/>
              </a:rPr>
              <a:t>ستة أسباب</a:t>
            </a:r>
            <a:endParaRPr lang="en-US" b="1" dirty="0">
              <a:solidFill>
                <a:srgbClr val="FFFFFF"/>
              </a:solidFill>
              <a:latin typeface="Arial" charset="0"/>
              <a:cs typeface="Arial" charset="0"/>
            </a:endParaRPr>
          </a:p>
        </p:txBody>
      </p:sp>
      <p:sp>
        <p:nvSpPr>
          <p:cNvPr id="611333" name="Rectangle 5"/>
          <p:cNvSpPr>
            <a:spLocks noChangeArrowheads="1"/>
          </p:cNvSpPr>
          <p:nvPr/>
        </p:nvSpPr>
        <p:spPr bwMode="auto">
          <a:xfrm rot="-1077109">
            <a:off x="-238125" y="541338"/>
            <a:ext cx="2363788" cy="46672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ar-JO" b="1" dirty="0">
                <a:solidFill>
                  <a:srgbClr val="FFFFFF"/>
                </a:solidFill>
                <a:latin typeface="Arial" charset="0"/>
                <a:cs typeface="Arial" charset="0"/>
              </a:rPr>
              <a:t>السبب (ث)</a:t>
            </a:r>
            <a:endParaRPr lang="en-US" b="1" dirty="0">
              <a:solidFill>
                <a:srgbClr val="FFFFFF"/>
              </a:solidFill>
              <a:latin typeface="Arial" charset="0"/>
              <a:cs typeface="Arial" charset="0"/>
            </a:endParaRPr>
          </a:p>
        </p:txBody>
      </p:sp>
      <p:sp>
        <p:nvSpPr>
          <p:cNvPr id="611334" name="Text Box 15"/>
          <p:cNvSpPr txBox="1">
            <a:spLocks noChangeArrowheads="1"/>
          </p:cNvSpPr>
          <p:nvPr/>
        </p:nvSpPr>
        <p:spPr bwMode="auto">
          <a:xfrm>
            <a:off x="8137525" y="-1250950"/>
            <a:ext cx="1114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OTS 541</a:t>
            </a:r>
            <a:br>
              <a:rPr lang="en-US" b="1">
                <a:solidFill>
                  <a:srgbClr val="FFFFFF"/>
                </a:solidFill>
                <a:latin typeface="Arial" charset="0"/>
                <a:cs typeface="Arial" charset="0"/>
              </a:rPr>
            </a:br>
            <a:r>
              <a:rPr lang="en-US" b="1">
                <a:solidFill>
                  <a:srgbClr val="FFFFFF"/>
                </a:solidFill>
                <a:latin typeface="Arial" charset="0"/>
                <a:cs typeface="Arial" charset="0"/>
              </a:rPr>
              <a:t>552a</a:t>
            </a:r>
          </a:p>
        </p:txBody>
      </p:sp>
      <p:sp>
        <p:nvSpPr>
          <p:cNvPr id="611335" name="Text Box 4"/>
          <p:cNvSpPr txBox="1">
            <a:spLocks noChangeArrowheads="1"/>
          </p:cNvSpPr>
          <p:nvPr/>
        </p:nvSpPr>
        <p:spPr bwMode="auto">
          <a:xfrm>
            <a:off x="8437563"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rPr>
              <a:t>83</a:t>
            </a:r>
            <a:endParaRPr lang="en-US" sz="2000" b="1">
              <a:solidFill>
                <a:srgbClr val="FFFFFF"/>
              </a:solidFill>
              <a:latin typeface="Arial"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3377" name="Picture 1026" descr="Herods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185738"/>
            <a:ext cx="9229726" cy="7229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3" name="Rectangle 1027"/>
          <p:cNvSpPr>
            <a:spLocks noGrp="1" noChangeArrowheads="1"/>
          </p:cNvSpPr>
          <p:nvPr>
            <p:ph type="title"/>
          </p:nvPr>
        </p:nvSpPr>
        <p:spPr>
          <a:xfrm>
            <a:off x="0" y="-152400"/>
            <a:ext cx="9144000" cy="914400"/>
          </a:xfrm>
          <a:effectLst>
            <a:outerShdw blurRad="63500" dist="35921" dir="2700000" algn="ctr" rotWithShape="0">
              <a:srgbClr val="000000">
                <a:alpha val="74997"/>
              </a:srgbClr>
            </a:outerShdw>
          </a:effectLst>
        </p:spPr>
        <p:txBody>
          <a:bodyPr/>
          <a:lstStyle/>
          <a:p>
            <a:pPr eaLnBrk="1" hangingPunct="1">
              <a:defRPr/>
            </a:pPr>
            <a:r>
              <a:rPr lang="ar-JO" sz="4000" b="1" dirty="0">
                <a:latin typeface="Arial" panose="020B0604020202020204" pitchFamily="34" charset="0"/>
                <a:ea typeface="ＭＳ Ｐゴシック" charset="0"/>
                <a:cs typeface="Arial" panose="020B0604020202020204" pitchFamily="34" charset="0"/>
              </a:rPr>
              <a:t>بقي الهيكل قائمًا حتى عام 70 ميلادي</a:t>
            </a:r>
            <a:endParaRPr lang="en-US" sz="4000"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2"/>
          <p:cNvSpPr>
            <a:spLocks noGrp="1" noChangeArrowheads="1"/>
          </p:cNvSpPr>
          <p:nvPr>
            <p:ph type="title"/>
          </p:nvPr>
        </p:nvSpPr>
        <p:spPr>
          <a:xfrm>
            <a:off x="3657600" y="152400"/>
            <a:ext cx="5486400" cy="1066800"/>
          </a:xfrm>
        </p:spPr>
        <p:txBody>
          <a:bodyPr/>
          <a:lstStyle/>
          <a:p>
            <a:pPr eaLnBrk="1" hangingPunct="1"/>
            <a:r>
              <a:rPr lang="ar-SA" sz="4800" dirty="0">
                <a:solidFill>
                  <a:schemeClr val="bg1"/>
                </a:solidFill>
                <a:latin typeface="Arial" charset="0"/>
                <a:ea typeface="ＭＳ Ｐゴシック" charset="0"/>
                <a:cs typeface="ＭＳ Ｐゴシック" charset="0"/>
              </a:rPr>
              <a:t>تسوية  قلعة  </a:t>
            </a:r>
            <a:r>
              <a:rPr lang="ar-SA" sz="4800" dirty="0" err="1">
                <a:solidFill>
                  <a:schemeClr val="bg1"/>
                </a:solidFill>
                <a:latin typeface="Arial" charset="0"/>
                <a:ea typeface="ＭＳ Ｐゴシック" charset="0"/>
                <a:cs typeface="ＭＳ Ｐゴシック" charset="0"/>
              </a:rPr>
              <a:t>أنطونيا</a:t>
            </a:r>
            <a:endParaRPr lang="en-US" sz="4800" dirty="0">
              <a:solidFill>
                <a:schemeClr val="bg1"/>
              </a:solidFill>
              <a:latin typeface="Arial" charset="0"/>
              <a:ea typeface="ＭＳ Ｐゴシック" charset="0"/>
              <a:cs typeface="ＭＳ Ｐゴシック" charset="0"/>
            </a:endParaRPr>
          </a:p>
        </p:txBody>
      </p:sp>
      <p:pic>
        <p:nvPicPr>
          <p:cNvPr id="346114" name="Picture 3" descr="antonia fortre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54163"/>
            <a:ext cx="9144000" cy="530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6115" name="Picture 4" descr="inner court of the antonia fortres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644900" cy="247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912727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7473" name="Picture 2" descr="Siege Righ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0"/>
            <a:ext cx="57102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7474" name="Picture 3" descr="Siege Lef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0"/>
            <a:ext cx="4733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2" name="Rectangle 4"/>
          <p:cNvSpPr>
            <a:spLocks noGrp="1" noChangeArrowheads="1"/>
          </p:cNvSpPr>
          <p:nvPr>
            <p:ph type="title"/>
          </p:nvPr>
        </p:nvSpPr>
        <p:spPr>
          <a:xfrm>
            <a:off x="0" y="3212976"/>
            <a:ext cx="2843808" cy="3600400"/>
          </a:xfrm>
        </p:spPr>
        <p:txBody>
          <a:bodyPr/>
          <a:lstStyle/>
          <a:p>
            <a:pPr eaLnBrk="1" hangingPunct="1">
              <a:defRPr/>
            </a:pPr>
            <a:r>
              <a:rPr lang="ar-JO" sz="2800" b="1" dirty="0">
                <a:solidFill>
                  <a:srgbClr val="FFFFFF"/>
                </a:solidFill>
                <a:effectLst>
                  <a:glow rad="177800">
                    <a:schemeClr val="bg2"/>
                  </a:glow>
                </a:effectLst>
                <a:latin typeface="Arial" panose="020B0604020202020204" pitchFamily="34" charset="0"/>
                <a:ea typeface="ＭＳ Ｐゴシック" charset="0"/>
                <a:cs typeface="Arial" panose="020B0604020202020204" pitchFamily="34" charset="0"/>
              </a:rPr>
              <a:t>تم مهاجمة الهيكل من قبل تيطس،</a:t>
            </a:r>
            <a:br>
              <a:rPr lang="ar-JO" sz="2800" b="1" dirty="0">
                <a:solidFill>
                  <a:srgbClr val="FFFFFF"/>
                </a:solidFill>
                <a:effectLst>
                  <a:glow rad="177800">
                    <a:schemeClr val="bg2"/>
                  </a:glow>
                </a:effectLst>
                <a:latin typeface="Arial" panose="020B0604020202020204" pitchFamily="34" charset="0"/>
                <a:ea typeface="ＭＳ Ｐゴシック" charset="0"/>
                <a:cs typeface="Arial" panose="020B0604020202020204" pitchFamily="34" charset="0"/>
              </a:rPr>
            </a:br>
            <a:r>
              <a:rPr lang="ar-JO" sz="2800" b="1" dirty="0">
                <a:solidFill>
                  <a:srgbClr val="FFFFFF"/>
                </a:solidFill>
                <a:effectLst>
                  <a:glow rad="177800">
                    <a:schemeClr val="bg2"/>
                  </a:glow>
                </a:effectLst>
                <a:latin typeface="Arial" panose="020B0604020202020204" pitchFamily="34" charset="0"/>
                <a:ea typeface="ＭＳ Ｐゴシック" charset="0"/>
                <a:cs typeface="Arial" panose="020B0604020202020204" pitchFamily="34" charset="0"/>
              </a:rPr>
              <a:t> " رَئِيسٍ آتٍ يُخْرِبُ ٱلْمَدِينَةَ وَٱلْقُدْسَ" </a:t>
            </a:r>
            <a:br>
              <a:rPr lang="ar-JO" sz="2800" b="1" dirty="0">
                <a:solidFill>
                  <a:srgbClr val="FFFFFF"/>
                </a:solidFill>
                <a:effectLst>
                  <a:glow rad="177800">
                    <a:schemeClr val="bg2"/>
                  </a:glow>
                </a:effectLst>
                <a:latin typeface="Arial" panose="020B0604020202020204" pitchFamily="34" charset="0"/>
                <a:ea typeface="ＭＳ Ｐゴシック" charset="0"/>
                <a:cs typeface="Arial" panose="020B0604020202020204" pitchFamily="34" charset="0"/>
              </a:rPr>
            </a:br>
            <a:r>
              <a:rPr lang="ar-JO" sz="2800" b="1" dirty="0">
                <a:solidFill>
                  <a:srgbClr val="FFFFFF"/>
                </a:solidFill>
                <a:effectLst>
                  <a:glow rad="177800">
                    <a:schemeClr val="bg2"/>
                  </a:glow>
                </a:effectLst>
                <a:latin typeface="Arial" panose="020B0604020202020204" pitchFamily="34" charset="0"/>
                <a:ea typeface="ＭＳ Ｐゴシック" charset="0"/>
                <a:cs typeface="Arial" panose="020B0604020202020204" pitchFamily="34" charset="0"/>
              </a:rPr>
              <a:t>(9: 26)</a:t>
            </a:r>
            <a:endParaRPr lang="en-US" sz="3600" dirty="0">
              <a:solidFill>
                <a:srgbClr val="FFFFFF"/>
              </a:solidFill>
              <a:effectLst>
                <a:glow rad="177800">
                  <a:schemeClr val="bg2"/>
                </a:glow>
              </a:effectLst>
              <a:latin typeface="Arial" panose="020B0604020202020204" pitchFamily="34" charset="0"/>
              <a:ea typeface="ＭＳ Ｐゴシック" charset="0"/>
              <a:cs typeface="Arial" panose="020B0604020202020204" pitchFamily="34" charset="0"/>
            </a:endParaRPr>
          </a:p>
        </p:txBody>
      </p:sp>
      <p:sp>
        <p:nvSpPr>
          <p:cNvPr id="165893" name="AutoShape 5"/>
          <p:cNvSpPr>
            <a:spLocks noChangeArrowheads="1"/>
          </p:cNvSpPr>
          <p:nvPr/>
        </p:nvSpPr>
        <p:spPr bwMode="auto">
          <a:xfrm rot="-5400000">
            <a:off x="4343400" y="4267200"/>
            <a:ext cx="21336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2" name="Rectangle 4"/>
          <p:cNvSpPr>
            <a:spLocks noChangeArrowheads="1"/>
          </p:cNvSpPr>
          <p:nvPr/>
        </p:nvSpPr>
        <p:spPr bwMode="auto">
          <a:xfrm>
            <a:off x="0" y="44450"/>
            <a:ext cx="4648200" cy="495300"/>
          </a:xfrm>
          <a:prstGeom prst="rect">
            <a:avLst/>
          </a:prstGeom>
          <a:noFill/>
          <a:ln w="9525">
            <a:noFill/>
            <a:miter lim="800000"/>
            <a:headEnd/>
            <a:tailEnd/>
          </a:ln>
        </p:spPr>
        <p:txBody>
          <a:bodyPr lIns="92075" tIns="46038" rIns="92075" bIns="46038" anchor="ctr"/>
          <a:lstStyle/>
          <a:p>
            <a:pPr eaLnBrk="1" hangingPunct="1">
              <a:defRPr/>
            </a:pPr>
            <a:r>
              <a:rPr lang="ar-JO" sz="3600" b="1" dirty="0">
                <a:solidFill>
                  <a:srgbClr val="FF0033"/>
                </a:solidFill>
                <a:effectLst>
                  <a:outerShdw blurRad="38100" dist="38100" dir="2700000" algn="tl">
                    <a:srgbClr val="000000"/>
                  </a:outerShdw>
                </a:effectLst>
                <a:latin typeface="Arial" panose="020B0604020202020204" pitchFamily="34" charset="0"/>
                <a:cs typeface="Arial" panose="020B0604020202020204" pitchFamily="34" charset="0"/>
              </a:rPr>
              <a:t>أيلول عام 70 ميلادي</a:t>
            </a:r>
            <a:endParaRPr lang="en-US" sz="3600" b="1" dirty="0">
              <a:solidFill>
                <a:srgbClr val="FF0033"/>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5893"/>
                                        </p:tgtEl>
                                        <p:attrNameLst>
                                          <p:attrName>style.visibility</p:attrName>
                                        </p:attrNameLst>
                                      </p:cBhvr>
                                      <p:to>
                                        <p:strVal val="visible"/>
                                      </p:to>
                                    </p:set>
                                    <p:animEffect transition="in" filter="wipe(down)">
                                      <p:cBhvr>
                                        <p:cTn id="7" dur="500"/>
                                        <p:tgtEl>
                                          <p:spTgt spid="165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ar-JO" sz="5400" dirty="0">
                <a:solidFill>
                  <a:srgbClr val="FFFFFF"/>
                </a:solidFill>
                <a:effectLst/>
                <a:latin typeface="Arial" panose="020B0604020202020204" pitchFamily="34" charset="0"/>
                <a:ea typeface="ＭＳ Ｐゴシック" charset="0"/>
                <a:cs typeface="Arial" panose="020B0604020202020204" pitchFamily="34" charset="0"/>
              </a:rPr>
              <a:t>لماذا الفجوة؟</a:t>
            </a:r>
            <a:endParaRPr lang="en-US" sz="5400"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3" name="Title 1"/>
          <p:cNvSpPr txBox="1">
            <a:spLocks/>
          </p:cNvSpPr>
          <p:nvPr/>
        </p:nvSpPr>
        <p:spPr bwMode="auto">
          <a:xfrm>
            <a:off x="611188" y="2060575"/>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endParaRPr lang="en-US">
              <a:solidFill>
                <a:srgbClr val="FFFFFF"/>
              </a:solidFill>
            </a:endParaRPr>
          </a:p>
        </p:txBody>
      </p:sp>
      <p:sp>
        <p:nvSpPr>
          <p:cNvPr id="619523" name="Rectangle 3"/>
          <p:cNvSpPr>
            <a:spLocks noChangeArrowheads="1"/>
          </p:cNvSpPr>
          <p:nvPr/>
        </p:nvSpPr>
        <p:spPr bwMode="auto">
          <a:xfrm>
            <a:off x="323850" y="1196975"/>
            <a:ext cx="8712200"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indent="-457200" algn="just" rtl="1" eaLnBrk="1" hangingPunct="1">
              <a:buFont typeface="Arial" charset="0"/>
              <a:buChar char="•"/>
            </a:pPr>
            <a:r>
              <a:rPr lang="ar-JO" sz="3200" b="1" dirty="0">
                <a:solidFill>
                  <a:srgbClr val="FFFFFF"/>
                </a:solidFill>
                <a:latin typeface="Arial" panose="020B0604020202020204" pitchFamily="34" charset="0"/>
                <a:cs typeface="Arial" panose="020B0604020202020204" pitchFamily="34" charset="0"/>
              </a:rPr>
              <a:t>بما أن موت المسيح لم "يُبطل الذبيحة والتقدمة" (دانيال 9: 27)، فيجب أن يكون هناك فجوة بين الأسبوعين الـ 69 والـ 70. </a:t>
            </a:r>
          </a:p>
          <a:p>
            <a:pPr algn="r" rtl="1" eaLnBrk="1" hangingPunct="1"/>
            <a:endParaRPr lang="en-US" sz="3200" b="1" dirty="0">
              <a:solidFill>
                <a:srgbClr val="FFFFFF"/>
              </a:solidFill>
              <a:latin typeface="Arial" charset="0"/>
              <a:cs typeface="Arial" charset="0"/>
            </a:endParaRPr>
          </a:p>
          <a:p>
            <a:pPr marL="457200" indent="-457200" algn="just" rtl="1" eaLnBrk="1" hangingPunct="1">
              <a:buFont typeface="Arial" charset="0"/>
              <a:buChar char="•"/>
            </a:pPr>
            <a:r>
              <a:rPr lang="ar-JO" sz="3200" b="1" dirty="0">
                <a:solidFill>
                  <a:srgbClr val="FFFFFF"/>
                </a:solidFill>
                <a:latin typeface="Arial" panose="020B0604020202020204" pitchFamily="34" charset="0"/>
                <a:cs typeface="Arial" panose="020B0604020202020204" pitchFamily="34" charset="0"/>
              </a:rPr>
              <a:t>استمر اليهود في نظام الذبائح حتى أوقف الله ممارساتهم الكريهة عندما دمّر تيطس الهيكل عام 70 ميلادي.</a:t>
            </a:r>
            <a:endParaRPr lang="en-US" sz="3200" b="1" dirty="0">
              <a:solidFill>
                <a:srgbClr val="FFFFFF"/>
              </a:solidFill>
              <a:latin typeface="Arial" panose="020B0604020202020204" pitchFamily="34" charset="0"/>
              <a:cs typeface="Arial" panose="020B0604020202020204" pitchFamily="34" charset="0"/>
            </a:endParaRPr>
          </a:p>
        </p:txBody>
      </p:sp>
      <p:sp>
        <p:nvSpPr>
          <p:cNvPr id="619524" name="Rectangle 4"/>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ar-JO" b="1" dirty="0">
                <a:solidFill>
                  <a:srgbClr val="FFFFFF"/>
                </a:solidFill>
                <a:latin typeface="Arial" charset="0"/>
                <a:cs typeface="Arial" charset="0"/>
              </a:rPr>
              <a:t>ستة أسباب</a:t>
            </a:r>
            <a:endParaRPr lang="en-US" b="1" dirty="0">
              <a:solidFill>
                <a:srgbClr val="FFFFFF"/>
              </a:solidFill>
              <a:latin typeface="Arial" charset="0"/>
              <a:cs typeface="Arial" charset="0"/>
            </a:endParaRPr>
          </a:p>
        </p:txBody>
      </p:sp>
      <p:sp>
        <p:nvSpPr>
          <p:cNvPr id="619525" name="Rectangle 5"/>
          <p:cNvSpPr>
            <a:spLocks noChangeArrowheads="1"/>
          </p:cNvSpPr>
          <p:nvPr/>
        </p:nvSpPr>
        <p:spPr bwMode="auto">
          <a:xfrm rot="-1077109">
            <a:off x="-238125" y="541338"/>
            <a:ext cx="2363788" cy="46672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ar-JO" b="1" dirty="0">
                <a:solidFill>
                  <a:srgbClr val="FFFFFF"/>
                </a:solidFill>
                <a:latin typeface="Arial" charset="0"/>
                <a:cs typeface="Arial" charset="0"/>
              </a:rPr>
              <a:t>السبب (ج)</a:t>
            </a:r>
            <a:endParaRPr lang="en-US" b="1" dirty="0">
              <a:solidFill>
                <a:srgbClr val="FFFFFF"/>
              </a:solidFill>
              <a:latin typeface="Arial" charset="0"/>
              <a:cs typeface="Arial" charset="0"/>
            </a:endParaRPr>
          </a:p>
        </p:txBody>
      </p:sp>
      <p:sp>
        <p:nvSpPr>
          <p:cNvPr id="619526" name="Text Box 15"/>
          <p:cNvSpPr txBox="1">
            <a:spLocks noChangeArrowheads="1"/>
          </p:cNvSpPr>
          <p:nvPr/>
        </p:nvSpPr>
        <p:spPr bwMode="auto">
          <a:xfrm>
            <a:off x="8137525" y="-1250950"/>
            <a:ext cx="1114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OTS 541</a:t>
            </a:r>
            <a:br>
              <a:rPr lang="en-US" b="1">
                <a:solidFill>
                  <a:srgbClr val="FFFFFF"/>
                </a:solidFill>
                <a:latin typeface="Arial" charset="0"/>
                <a:cs typeface="Arial" charset="0"/>
              </a:rPr>
            </a:br>
            <a:r>
              <a:rPr lang="en-US" b="1">
                <a:solidFill>
                  <a:srgbClr val="FFFFFF"/>
                </a:solidFill>
                <a:latin typeface="Arial" charset="0"/>
                <a:cs typeface="Arial" charset="0"/>
              </a:rPr>
              <a:t>552a</a:t>
            </a:r>
          </a:p>
        </p:txBody>
      </p:sp>
      <p:sp>
        <p:nvSpPr>
          <p:cNvPr id="619527" name="Text Box 4"/>
          <p:cNvSpPr txBox="1">
            <a:spLocks noChangeArrowheads="1"/>
          </p:cNvSpPr>
          <p:nvPr/>
        </p:nvSpPr>
        <p:spPr bwMode="auto">
          <a:xfrm>
            <a:off x="8437563"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rPr>
              <a:t>83</a:t>
            </a:r>
            <a:endParaRPr lang="en-US" sz="2000" b="1">
              <a:solidFill>
                <a:srgbClr val="FFFFFF"/>
              </a:solidFill>
              <a:latin typeface="Arial"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69" name="Picture 1" descr="matt 27v51 temple veil to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1570" name="Title 1"/>
          <p:cNvSpPr>
            <a:spLocks noGrp="1"/>
          </p:cNvSpPr>
          <p:nvPr>
            <p:ph type="title"/>
          </p:nvPr>
        </p:nvSpPr>
        <p:spPr>
          <a:xfrm>
            <a:off x="-36513" y="-26988"/>
            <a:ext cx="9180513" cy="647701"/>
          </a:xfrm>
        </p:spPr>
        <p:txBody>
          <a:bodyPr/>
          <a:lstStyle/>
          <a:p>
            <a:r>
              <a:rPr lang="ar-JO" sz="3600" b="1" dirty="0">
                <a:solidFill>
                  <a:srgbClr val="FFFFFF"/>
                </a:solidFill>
                <a:latin typeface="Arial" panose="020B0604020202020204" pitchFamily="34" charset="0"/>
                <a:ea typeface="ＭＳ Ｐゴシック" charset="0"/>
                <a:cs typeface="Arial" panose="020B0604020202020204" pitchFamily="34" charset="0"/>
              </a:rPr>
              <a:t>حجاب الهيكل</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13881" cy="802771"/>
          </a:xfrm>
        </p:spPr>
        <p:txBody>
          <a:bodyPr/>
          <a:lstStyle/>
          <a:p>
            <a:pPr>
              <a:defRPr/>
            </a:pPr>
            <a:r>
              <a:rPr lang="ar-JO" sz="4000" b="1" dirty="0">
                <a:effectLst>
                  <a:glow rad="317500">
                    <a:schemeClr val="bg1"/>
                  </a:glow>
                </a:effectLst>
              </a:rPr>
              <a:t>فرسان مختلفون</a:t>
            </a:r>
            <a:endParaRPr lang="en-US" sz="4000" b="1" dirty="0">
              <a:effectLst>
                <a:glow rad="317500">
                  <a:schemeClr val="bg1"/>
                </a:glow>
              </a:effectLst>
            </a:endParaRPr>
          </a:p>
        </p:txBody>
      </p:sp>
      <p:sp>
        <p:nvSpPr>
          <p:cNvPr id="5" name="Title 1"/>
          <p:cNvSpPr txBox="1">
            <a:spLocks/>
          </p:cNvSpPr>
          <p:nvPr/>
        </p:nvSpPr>
        <p:spPr bwMode="auto">
          <a:xfrm>
            <a:off x="1904915" y="1095279"/>
            <a:ext cx="5519370" cy="720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ar-JO" sz="3200" b="1" dirty="0">
                <a:solidFill>
                  <a:srgbClr val="E3EBF1"/>
                </a:solidFill>
                <a:effectLst>
                  <a:glow rad="317500">
                    <a:srgbClr val="000000"/>
                  </a:glow>
                </a:effectLst>
                <a:ea typeface="ＭＳ Ｐゴシック"/>
              </a:rPr>
              <a:t>المقاصد</a:t>
            </a:r>
            <a:endParaRPr lang="en-US" sz="3200" b="1" dirty="0">
              <a:solidFill>
                <a:srgbClr val="E3EBF1"/>
              </a:solidFill>
              <a:effectLst>
                <a:glow rad="317500">
                  <a:srgbClr val="000000"/>
                </a:glow>
              </a:effectLst>
              <a:ea typeface="ＭＳ Ｐゴシック"/>
            </a:endParaRPr>
          </a:p>
        </p:txBody>
      </p:sp>
      <p:pic>
        <p:nvPicPr>
          <p:cNvPr id="6" name="Picture 5" descr="Rev 6 horsema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082260"/>
            <a:ext cx="2208696" cy="5853043"/>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05832" y="1082260"/>
            <a:ext cx="2408049" cy="5853043"/>
          </a:xfrm>
          <a:prstGeom prst="ellipse">
            <a:avLst/>
          </a:prstGeom>
        </p:spPr>
      </p:pic>
      <p:sp>
        <p:nvSpPr>
          <p:cNvPr id="8" name="Title 1"/>
          <p:cNvSpPr txBox="1">
            <a:spLocks/>
          </p:cNvSpPr>
          <p:nvPr/>
        </p:nvSpPr>
        <p:spPr bwMode="auto">
          <a:xfrm>
            <a:off x="-11980" y="914517"/>
            <a:ext cx="2384089" cy="594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ar-JO" sz="3600" b="1" dirty="0">
                <a:solidFill>
                  <a:srgbClr val="E3EBF1"/>
                </a:solidFill>
                <a:effectLst>
                  <a:glow rad="317500">
                    <a:srgbClr val="000000"/>
                  </a:glow>
                </a:effectLst>
                <a:ea typeface="ＭＳ Ｐゴシック"/>
              </a:rPr>
              <a:t>6: 1- 2</a:t>
            </a:r>
            <a:endParaRPr lang="en-US" sz="3600" b="1" dirty="0">
              <a:solidFill>
                <a:srgbClr val="E3EBF1"/>
              </a:solidFill>
              <a:effectLst>
                <a:glow rad="317500">
                  <a:srgbClr val="000000"/>
                </a:glow>
              </a:effectLst>
              <a:ea typeface="ＭＳ Ｐゴシック"/>
            </a:endParaRPr>
          </a:p>
        </p:txBody>
      </p:sp>
      <p:sp>
        <p:nvSpPr>
          <p:cNvPr id="9" name="Title 1"/>
          <p:cNvSpPr txBox="1">
            <a:spLocks/>
          </p:cNvSpPr>
          <p:nvPr/>
        </p:nvSpPr>
        <p:spPr bwMode="auto">
          <a:xfrm>
            <a:off x="6747931" y="914517"/>
            <a:ext cx="2384089" cy="594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ar-JO" sz="3600" b="1" dirty="0">
                <a:solidFill>
                  <a:srgbClr val="E3EBF1"/>
                </a:solidFill>
                <a:effectLst>
                  <a:glow rad="317500">
                    <a:srgbClr val="000000"/>
                  </a:glow>
                </a:effectLst>
                <a:ea typeface="ＭＳ Ｐゴシック"/>
              </a:rPr>
              <a:t>19: 11- 16</a:t>
            </a:r>
            <a:endParaRPr lang="en-US" sz="3600" b="1" dirty="0">
              <a:solidFill>
                <a:srgbClr val="E3EBF1"/>
              </a:solidFill>
              <a:effectLst>
                <a:glow rad="317500">
                  <a:srgbClr val="000000"/>
                </a:glow>
              </a:effectLst>
              <a:ea typeface="ＭＳ Ｐゴシック"/>
            </a:endParaRPr>
          </a:p>
        </p:txBody>
      </p:sp>
      <p:sp>
        <p:nvSpPr>
          <p:cNvPr id="10" name="Title 1"/>
          <p:cNvSpPr txBox="1">
            <a:spLocks/>
          </p:cNvSpPr>
          <p:nvPr/>
        </p:nvSpPr>
        <p:spPr bwMode="auto">
          <a:xfrm>
            <a:off x="1904915" y="1781679"/>
            <a:ext cx="5519370" cy="720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ar-JO" sz="3200" b="1" dirty="0">
                <a:solidFill>
                  <a:srgbClr val="E3EBF1"/>
                </a:solidFill>
                <a:effectLst>
                  <a:glow rad="317500">
                    <a:srgbClr val="000000"/>
                  </a:glow>
                </a:effectLst>
                <a:ea typeface="ＭＳ Ｐゴシック"/>
              </a:rPr>
              <a:t>المعدات</a:t>
            </a:r>
            <a:endParaRPr lang="en-US" sz="3200" b="1" dirty="0">
              <a:solidFill>
                <a:srgbClr val="E3EBF1"/>
              </a:solidFill>
              <a:effectLst>
                <a:glow rad="317500">
                  <a:srgbClr val="000000"/>
                </a:glow>
              </a:effectLst>
              <a:ea typeface="ＭＳ Ｐゴシック"/>
            </a:endParaRPr>
          </a:p>
        </p:txBody>
      </p:sp>
      <p:sp>
        <p:nvSpPr>
          <p:cNvPr id="11" name="Title 1"/>
          <p:cNvSpPr txBox="1">
            <a:spLocks/>
          </p:cNvSpPr>
          <p:nvPr/>
        </p:nvSpPr>
        <p:spPr bwMode="auto">
          <a:xfrm>
            <a:off x="1904915" y="2468079"/>
            <a:ext cx="5519370" cy="720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ar-JO" sz="3200" b="1" dirty="0">
                <a:solidFill>
                  <a:srgbClr val="E3EBF1"/>
                </a:solidFill>
                <a:effectLst>
                  <a:glow rad="317500">
                    <a:srgbClr val="000000"/>
                  </a:glow>
                </a:effectLst>
                <a:ea typeface="ＭＳ Ｐゴシック"/>
              </a:rPr>
              <a:t>الأسماء</a:t>
            </a:r>
            <a:endParaRPr lang="en-US" sz="3200" b="1" dirty="0">
              <a:solidFill>
                <a:srgbClr val="E3EBF1"/>
              </a:solidFill>
              <a:effectLst>
                <a:glow rad="317500">
                  <a:srgbClr val="000000"/>
                </a:glow>
              </a:effectLst>
              <a:ea typeface="ＭＳ Ｐゴシック"/>
            </a:endParaRPr>
          </a:p>
        </p:txBody>
      </p:sp>
      <p:sp>
        <p:nvSpPr>
          <p:cNvPr id="12" name="Title 1"/>
          <p:cNvSpPr txBox="1">
            <a:spLocks/>
          </p:cNvSpPr>
          <p:nvPr/>
        </p:nvSpPr>
        <p:spPr bwMode="auto">
          <a:xfrm>
            <a:off x="1904915" y="3154479"/>
            <a:ext cx="5519370" cy="720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ar-JO" sz="3200" b="1" dirty="0">
                <a:solidFill>
                  <a:srgbClr val="E3EBF1"/>
                </a:solidFill>
                <a:effectLst>
                  <a:glow rad="317500">
                    <a:srgbClr val="000000"/>
                  </a:glow>
                </a:effectLst>
                <a:ea typeface="ＭＳ Ｐゴシック"/>
              </a:rPr>
              <a:t>أتباع راكبو الأفراس</a:t>
            </a:r>
            <a:endParaRPr lang="en-US" sz="3200" b="1" dirty="0">
              <a:solidFill>
                <a:srgbClr val="E3EBF1"/>
              </a:solidFill>
              <a:effectLst>
                <a:glow rad="317500">
                  <a:srgbClr val="000000"/>
                </a:glow>
              </a:effectLst>
              <a:ea typeface="ＭＳ Ｐゴシック"/>
            </a:endParaRPr>
          </a:p>
        </p:txBody>
      </p:sp>
      <p:sp>
        <p:nvSpPr>
          <p:cNvPr id="13" name="Title 1"/>
          <p:cNvSpPr txBox="1">
            <a:spLocks/>
          </p:cNvSpPr>
          <p:nvPr/>
        </p:nvSpPr>
        <p:spPr bwMode="auto">
          <a:xfrm>
            <a:off x="1904915" y="3840879"/>
            <a:ext cx="5519370" cy="720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ar-JO" sz="3200" b="1" dirty="0">
                <a:solidFill>
                  <a:srgbClr val="E3EBF1"/>
                </a:solidFill>
                <a:effectLst>
                  <a:glow rad="317500">
                    <a:srgbClr val="000000"/>
                  </a:glow>
                </a:effectLst>
                <a:ea typeface="ＭＳ Ｐゴシック"/>
              </a:rPr>
              <a:t>الوقت</a:t>
            </a:r>
            <a:endParaRPr lang="en-US" sz="3200" b="1" dirty="0">
              <a:solidFill>
                <a:srgbClr val="E3EBF1"/>
              </a:solidFill>
              <a:effectLst>
                <a:glow rad="317500">
                  <a:srgbClr val="000000"/>
                </a:glow>
              </a:effectLst>
              <a:ea typeface="ＭＳ Ｐゴシック"/>
            </a:endParaRPr>
          </a:p>
        </p:txBody>
      </p:sp>
      <p:sp>
        <p:nvSpPr>
          <p:cNvPr id="14" name="Title 1"/>
          <p:cNvSpPr txBox="1">
            <a:spLocks/>
          </p:cNvSpPr>
          <p:nvPr/>
        </p:nvSpPr>
        <p:spPr bwMode="auto">
          <a:xfrm>
            <a:off x="1904915" y="4527279"/>
            <a:ext cx="5519370" cy="720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ar-JO" sz="3200" b="1" dirty="0">
                <a:solidFill>
                  <a:srgbClr val="E3EBF1"/>
                </a:solidFill>
                <a:effectLst>
                  <a:glow rad="317500">
                    <a:srgbClr val="000000"/>
                  </a:glow>
                </a:effectLst>
                <a:ea typeface="ＭＳ Ｐゴシック"/>
              </a:rPr>
              <a:t>السياق</a:t>
            </a:r>
            <a:endParaRPr lang="en-US" sz="3200" b="1" dirty="0">
              <a:solidFill>
                <a:srgbClr val="E3EBF1"/>
              </a:solidFill>
              <a:effectLst>
                <a:glow rad="317500">
                  <a:srgbClr val="000000"/>
                </a:glow>
              </a:effectLst>
              <a:ea typeface="ＭＳ Ｐゴシック"/>
            </a:endParaRPr>
          </a:p>
        </p:txBody>
      </p:sp>
      <p:sp>
        <p:nvSpPr>
          <p:cNvPr id="15" name="Title 1"/>
          <p:cNvSpPr txBox="1">
            <a:spLocks/>
          </p:cNvSpPr>
          <p:nvPr/>
        </p:nvSpPr>
        <p:spPr bwMode="auto">
          <a:xfrm>
            <a:off x="1904915" y="5213679"/>
            <a:ext cx="5519370" cy="720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ar-JO" sz="3200" b="1" dirty="0">
                <a:solidFill>
                  <a:srgbClr val="E3EBF1"/>
                </a:solidFill>
                <a:effectLst>
                  <a:glow rad="317500">
                    <a:srgbClr val="000000"/>
                  </a:glow>
                </a:effectLst>
                <a:ea typeface="ＭＳ Ｐゴシック"/>
              </a:rPr>
              <a:t>التاج</a:t>
            </a:r>
            <a:endParaRPr lang="en-US" sz="3200" b="1" dirty="0">
              <a:solidFill>
                <a:srgbClr val="E3EBF1"/>
              </a:solidFill>
              <a:effectLst>
                <a:glow rad="317500">
                  <a:srgbClr val="000000"/>
                </a:glow>
              </a:effectLst>
              <a:ea typeface="ＭＳ Ｐゴシック"/>
            </a:endParaRPr>
          </a:p>
        </p:txBody>
      </p:sp>
      <p:sp>
        <p:nvSpPr>
          <p:cNvPr id="20" name="Rectangle 19"/>
          <p:cNvSpPr/>
          <p:nvPr/>
        </p:nvSpPr>
        <p:spPr>
          <a:xfrm>
            <a:off x="-11980" y="6202726"/>
            <a:ext cx="9155980" cy="655274"/>
          </a:xfrm>
          <a:prstGeom prst="rect">
            <a:avLst/>
          </a:prstGeom>
          <a:noFill/>
          <a:ln>
            <a:noFill/>
          </a:ln>
          <a:effectLst/>
        </p:spPr>
        <p:txBody>
          <a:bodyPr/>
          <a:lstStyle/>
          <a:p>
            <a:pPr algn="ctr">
              <a:defRPr/>
            </a:pPr>
            <a:r>
              <a:rPr lang="ar-JO" sz="1600" b="1" dirty="0">
                <a:solidFill>
                  <a:srgbClr val="E3EBF1"/>
                </a:solidFill>
                <a:effectLst/>
                <a:latin typeface="Arial"/>
                <a:ea typeface="ＭＳ Ｐゴシック"/>
                <a:cs typeface="Arial"/>
              </a:rPr>
              <a:t>دانيال ك. ك. وونغ، "الفارس الأول في رؤيا 6" </a:t>
            </a:r>
            <a:r>
              <a:rPr lang="en-US" sz="1600" b="1" dirty="0">
                <a:solidFill>
                  <a:srgbClr val="E3EBF1"/>
                </a:solidFill>
                <a:effectLst/>
                <a:latin typeface="Arial"/>
                <a:ea typeface="ＭＳ Ｐゴシック"/>
                <a:cs typeface="Arial"/>
              </a:rPr>
              <a:t> </a:t>
            </a:r>
            <a:br>
              <a:rPr lang="en-US" sz="1600" b="1" dirty="0">
                <a:solidFill>
                  <a:srgbClr val="E3EBF1"/>
                </a:solidFill>
                <a:effectLst/>
                <a:latin typeface="Arial"/>
                <a:ea typeface="ＭＳ Ｐゴシック"/>
                <a:cs typeface="Arial"/>
              </a:rPr>
            </a:br>
            <a:r>
              <a:rPr lang="en-US" sz="1600" b="1" i="1" dirty="0">
                <a:solidFill>
                  <a:srgbClr val="E3EBF1"/>
                </a:solidFill>
                <a:effectLst/>
                <a:latin typeface="Arial"/>
                <a:ea typeface="ＭＳ Ｐゴシック"/>
                <a:cs typeface="Arial"/>
              </a:rPr>
              <a:t>Bibliotheca Sacra </a:t>
            </a:r>
            <a:r>
              <a:rPr lang="en-US" sz="1600" b="1" dirty="0">
                <a:solidFill>
                  <a:srgbClr val="E3EBF1"/>
                </a:solidFill>
                <a:effectLst/>
                <a:latin typeface="Arial"/>
                <a:ea typeface="ＭＳ Ｐゴシック"/>
                <a:cs typeface="Arial"/>
              </a:rPr>
              <a:t>153 (April-June 1996): 212-26 </a:t>
            </a:r>
          </a:p>
          <a:p>
            <a:pPr algn="ctr">
              <a:defRPr/>
            </a:pPr>
            <a:endParaRPr lang="en-US" sz="1600" b="1" dirty="0">
              <a:solidFill>
                <a:srgbClr val="E3EBF1"/>
              </a:solidFill>
              <a:effectLst/>
              <a:latin typeface="Arial"/>
              <a:ea typeface="ＭＳ Ｐゴシック"/>
              <a:cs typeface="Arial"/>
            </a:endParaRPr>
          </a:p>
        </p:txBody>
      </p:sp>
      <p:sp>
        <p:nvSpPr>
          <p:cNvPr id="16" name="Text Box 60"/>
          <p:cNvSpPr txBox="1">
            <a:spLocks noChangeArrowheads="1"/>
          </p:cNvSpPr>
          <p:nvPr/>
        </p:nvSpPr>
        <p:spPr bwMode="auto">
          <a:xfrm>
            <a:off x="8315714" y="42863"/>
            <a:ext cx="677086"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ar-JO" b="1" dirty="0">
                <a:solidFill>
                  <a:srgbClr val="FFFFFF"/>
                </a:solidFill>
                <a:latin typeface="Arial"/>
                <a:ea typeface="Osaka" charset="0"/>
                <a:cs typeface="Arial"/>
              </a:rPr>
              <a:t>79 أ</a:t>
            </a:r>
            <a:endParaRPr lang="en-US" sz="2000" b="1" dirty="0">
              <a:solidFill>
                <a:srgbClr val="FFFFFF"/>
              </a:solidFill>
              <a:latin typeface="Arial"/>
              <a:ea typeface="Osaka"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1000"/>
                                        <p:tgtEl>
                                          <p:spTgt spid="11">
                                            <p:txEl>
                                              <p:pRg st="0" end="0"/>
                                            </p:txEl>
                                          </p:spTgt>
                                        </p:tgtEl>
                                      </p:cBhvr>
                                    </p:animEffect>
                                    <p:anim calcmode="lin" valueType="num">
                                      <p:cBhvr>
                                        <p:cTn id="2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1000"/>
                                        <p:tgtEl>
                                          <p:spTgt spid="12">
                                            <p:txEl>
                                              <p:pRg st="0" end="0"/>
                                            </p:txEl>
                                          </p:spTgt>
                                        </p:tgtEl>
                                      </p:cBhvr>
                                    </p:animEffect>
                                    <p:anim calcmode="lin" valueType="num">
                                      <p:cBhvr>
                                        <p:cTn id="2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fade">
                                      <p:cBhvr>
                                        <p:cTn id="35" dur="1000"/>
                                        <p:tgtEl>
                                          <p:spTgt spid="13">
                                            <p:txEl>
                                              <p:pRg st="0" end="0"/>
                                            </p:txEl>
                                          </p:spTgt>
                                        </p:tgtEl>
                                      </p:cBhvr>
                                    </p:animEffect>
                                    <p:anim calcmode="lin" valueType="num">
                                      <p:cBhvr>
                                        <p:cTn id="36"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fade">
                                      <p:cBhvr>
                                        <p:cTn id="42" dur="1000"/>
                                        <p:tgtEl>
                                          <p:spTgt spid="14">
                                            <p:txEl>
                                              <p:pRg st="0" end="0"/>
                                            </p:txEl>
                                          </p:spTgt>
                                        </p:tgtEl>
                                      </p:cBhvr>
                                    </p:animEffect>
                                    <p:anim calcmode="lin" valueType="num">
                                      <p:cBhvr>
                                        <p:cTn id="4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xEl>
                                              <p:pRg st="0" end="0"/>
                                            </p:txEl>
                                          </p:spTgt>
                                        </p:tgtEl>
                                        <p:attrNameLst>
                                          <p:attrName>style.visibility</p:attrName>
                                        </p:attrNameLst>
                                      </p:cBhvr>
                                      <p:to>
                                        <p:strVal val="visible"/>
                                      </p:to>
                                    </p:set>
                                    <p:animEffect transition="in" filter="fade">
                                      <p:cBhvr>
                                        <p:cTn id="49" dur="1000"/>
                                        <p:tgtEl>
                                          <p:spTgt spid="15">
                                            <p:txEl>
                                              <p:pRg st="0" end="0"/>
                                            </p:txEl>
                                          </p:spTgt>
                                        </p:tgtEl>
                                      </p:cBhvr>
                                    </p:animEffect>
                                    <p:anim calcmode="lin" valueType="num">
                                      <p:cBhvr>
                                        <p:cTn id="50"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0" grpId="0" build="p"/>
      <p:bldP spid="11" grpId="0" build="p"/>
      <p:bldP spid="12" grpId="0" build="p"/>
      <p:bldP spid="13" grpId="0" build="p"/>
      <p:bldP spid="14" grpId="0" build="p"/>
      <p:bldP spid="15"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Title 1"/>
          <p:cNvSpPr>
            <a:spLocks noGrp="1"/>
          </p:cNvSpPr>
          <p:nvPr>
            <p:ph type="title"/>
          </p:nvPr>
        </p:nvSpPr>
        <p:spPr>
          <a:xfrm>
            <a:off x="-36513" y="117475"/>
            <a:ext cx="9180513" cy="647700"/>
          </a:xfrm>
        </p:spPr>
        <p:txBody>
          <a:bodyPr/>
          <a:lstStyle/>
          <a:p>
            <a:r>
              <a:rPr lang="ar-JO" sz="3600" b="1" dirty="0">
                <a:solidFill>
                  <a:srgbClr val="FFFFFF"/>
                </a:solidFill>
                <a:latin typeface="Arial" panose="020B0604020202020204" pitchFamily="34" charset="0"/>
                <a:ea typeface="ＭＳ Ｐゴシック" charset="0"/>
                <a:cs typeface="Arial" panose="020B0604020202020204" pitchFamily="34" charset="0"/>
              </a:rPr>
              <a:t>انشقّ حجاب الهيكل (متى 27: 51)</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622594" name="Picture 2" descr="matt 27v51 temple veil torn in half.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77913"/>
            <a:ext cx="9144000" cy="5021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2595" name="Title 1"/>
          <p:cNvSpPr txBox="1">
            <a:spLocks/>
          </p:cNvSpPr>
          <p:nvPr/>
        </p:nvSpPr>
        <p:spPr bwMode="auto">
          <a:xfrm>
            <a:off x="0" y="6208713"/>
            <a:ext cx="918051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ar-JO" sz="2800" b="1" dirty="0">
                <a:solidFill>
                  <a:srgbClr val="FFFFFF"/>
                </a:solidFill>
                <a:latin typeface="Arial" panose="020B0604020202020204" pitchFamily="34" charset="0"/>
                <a:cs typeface="Arial" panose="020B0604020202020204" pitchFamily="34" charset="0"/>
              </a:rPr>
              <a:t>يجب أن يكون قد تم حياكته في الفترة من 33 إلى 70 ميلادي</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ar-JO" sz="5400" dirty="0">
                <a:solidFill>
                  <a:srgbClr val="FFFFFF"/>
                </a:solidFill>
                <a:effectLst/>
                <a:latin typeface="Arial" panose="020B0604020202020204" pitchFamily="34" charset="0"/>
                <a:ea typeface="ＭＳ Ｐゴシック" charset="0"/>
                <a:cs typeface="Arial" panose="020B0604020202020204" pitchFamily="34" charset="0"/>
              </a:rPr>
              <a:t>لماذا الفجوة؟</a:t>
            </a:r>
            <a:endParaRPr lang="en-US" sz="5400"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3" name="Title 1"/>
          <p:cNvSpPr txBox="1">
            <a:spLocks/>
          </p:cNvSpPr>
          <p:nvPr/>
        </p:nvSpPr>
        <p:spPr bwMode="auto">
          <a:xfrm>
            <a:off x="611188" y="2060575"/>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endParaRPr lang="en-US">
              <a:solidFill>
                <a:srgbClr val="FFFFFF"/>
              </a:solidFill>
            </a:endParaRPr>
          </a:p>
        </p:txBody>
      </p:sp>
      <p:sp>
        <p:nvSpPr>
          <p:cNvPr id="4" name="Rectangle 3"/>
          <p:cNvSpPr/>
          <p:nvPr/>
        </p:nvSpPr>
        <p:spPr>
          <a:xfrm>
            <a:off x="323850" y="1196975"/>
            <a:ext cx="8712200" cy="4524315"/>
          </a:xfrm>
          <a:prstGeom prst="rect">
            <a:avLst/>
          </a:prstGeom>
        </p:spPr>
        <p:txBody>
          <a:bodyPr>
            <a:spAutoFit/>
          </a:bodyPr>
          <a:lstStyle/>
          <a:p>
            <a:pPr algn="r" eaLnBrk="1" hangingPunct="1">
              <a:defRPr/>
            </a:pPr>
            <a:r>
              <a:rPr lang="ar-JO" sz="3200" b="1" dirty="0">
                <a:solidFill>
                  <a:srgbClr val="FFFFFF"/>
                </a:solidFill>
                <a:latin typeface="Arial" panose="020B0604020202020204" pitchFamily="34" charset="0"/>
                <a:cs typeface="Arial" panose="020B0604020202020204" pitchFamily="34" charset="0"/>
              </a:rPr>
              <a:t>النبوات الموازية بها أيضًا فجوة:</a:t>
            </a:r>
            <a:endParaRPr lang="en-US" sz="3200" b="1" dirty="0">
              <a:solidFill>
                <a:srgbClr val="FFFFFF"/>
              </a:solidFill>
              <a:latin typeface="Arial" panose="020B0604020202020204" pitchFamily="34" charset="0"/>
              <a:cs typeface="Arial" panose="020B0604020202020204" pitchFamily="34" charset="0"/>
            </a:endParaRPr>
          </a:p>
          <a:p>
            <a:pPr marL="514350" indent="-514350" algn="just" rtl="1" eaLnBrk="1" hangingPunct="1">
              <a:buFontTx/>
              <a:buAutoNum type="arabicParenBoth"/>
              <a:defRPr/>
            </a:pPr>
            <a:r>
              <a:rPr lang="ar-JO" sz="3200" b="1" dirty="0">
                <a:solidFill>
                  <a:srgbClr val="FFFFFF"/>
                </a:solidFill>
                <a:latin typeface="Arial" panose="020B0604020202020204" pitchFamily="34" charset="0"/>
                <a:cs typeface="Arial" panose="020B0604020202020204" pitchFamily="34" charset="0"/>
              </a:rPr>
              <a:t> قال يسوع في متى 24: 15 أن رجسة الخراب ستحدث بعد    خدمته الأرضية.</a:t>
            </a:r>
          </a:p>
          <a:p>
            <a:pPr marL="514350" indent="-514350" algn="just" rtl="1" eaLnBrk="1" hangingPunct="1">
              <a:buFontTx/>
              <a:buAutoNum type="arabicParenBoth"/>
              <a:defRPr/>
            </a:pPr>
            <a:r>
              <a:rPr lang="ar-JO" sz="3200" b="1" dirty="0">
                <a:solidFill>
                  <a:srgbClr val="FFFFFF"/>
                </a:solidFill>
                <a:latin typeface="Arial" panose="020B0604020202020204" pitchFamily="34" charset="0"/>
                <a:cs typeface="Arial" panose="020B0604020202020204" pitchFamily="34" charset="0"/>
              </a:rPr>
              <a:t> إن الشخص المخرّب المذكور في دانيال 9: 27 له أوجه    تشابه مدهشة مع المخرّب المستقبلي المذكور في دانيال 7: 25؛ ورؤيا 12، 13، 19.</a:t>
            </a:r>
          </a:p>
          <a:p>
            <a:pPr marL="514350" indent="-514350" algn="just" rtl="1" eaLnBrk="1" hangingPunct="1">
              <a:buFontTx/>
              <a:buAutoNum type="arabicParenBoth"/>
              <a:defRPr/>
            </a:pPr>
            <a:r>
              <a:rPr lang="ar-JO" sz="3200" b="1" dirty="0">
                <a:solidFill>
                  <a:srgbClr val="FFFFFF"/>
                </a:solidFill>
                <a:latin typeface="Arial" panose="020B0604020202020204" pitchFamily="34" charset="0"/>
                <a:cs typeface="Arial" panose="020B0604020202020204" pitchFamily="34" charset="0"/>
              </a:rPr>
              <a:t> إن الأحداث في النصف الثاني من الأسبوع السبعين (دانيال 9: 27 ب) ترتبط بأحداث النصف الأخير من فترة الضيقة المستقبلية في رؤيا 13: 4، 6، 12، 14- 15.</a:t>
            </a:r>
          </a:p>
        </p:txBody>
      </p:sp>
      <p:sp>
        <p:nvSpPr>
          <p:cNvPr id="623620" name="Rectangle 4"/>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ar-JO" b="1" dirty="0">
                <a:solidFill>
                  <a:srgbClr val="FFFFFF"/>
                </a:solidFill>
                <a:latin typeface="Arial" charset="0"/>
                <a:cs typeface="Arial" charset="0"/>
              </a:rPr>
              <a:t>ستة أسباب</a:t>
            </a:r>
            <a:endParaRPr lang="en-US" b="1" dirty="0">
              <a:solidFill>
                <a:srgbClr val="FFFFFF"/>
              </a:solidFill>
              <a:latin typeface="Arial" charset="0"/>
              <a:cs typeface="Arial" charset="0"/>
            </a:endParaRPr>
          </a:p>
        </p:txBody>
      </p:sp>
      <p:sp>
        <p:nvSpPr>
          <p:cNvPr id="623621" name="Rectangle 5"/>
          <p:cNvSpPr>
            <a:spLocks noChangeArrowheads="1"/>
          </p:cNvSpPr>
          <p:nvPr/>
        </p:nvSpPr>
        <p:spPr bwMode="auto">
          <a:xfrm rot="-1077109">
            <a:off x="-238125" y="541338"/>
            <a:ext cx="2363788" cy="46672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ar-JO" b="1" dirty="0">
                <a:solidFill>
                  <a:srgbClr val="FFFFFF"/>
                </a:solidFill>
                <a:latin typeface="Arial" charset="0"/>
                <a:cs typeface="Arial" charset="0"/>
              </a:rPr>
              <a:t>السبب (ح)</a:t>
            </a:r>
            <a:endParaRPr lang="en-US" b="1" dirty="0">
              <a:solidFill>
                <a:srgbClr val="FFFFFF"/>
              </a:solidFill>
              <a:latin typeface="Arial" charset="0"/>
              <a:cs typeface="Arial" charset="0"/>
            </a:endParaRPr>
          </a:p>
        </p:txBody>
      </p:sp>
      <p:sp>
        <p:nvSpPr>
          <p:cNvPr id="623622" name="Text Box 15"/>
          <p:cNvSpPr txBox="1">
            <a:spLocks noChangeArrowheads="1"/>
          </p:cNvSpPr>
          <p:nvPr/>
        </p:nvSpPr>
        <p:spPr bwMode="auto">
          <a:xfrm>
            <a:off x="8137525" y="-1250950"/>
            <a:ext cx="1114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OTS 541</a:t>
            </a:r>
            <a:br>
              <a:rPr lang="en-US" b="1">
                <a:solidFill>
                  <a:srgbClr val="FFFFFF"/>
                </a:solidFill>
                <a:latin typeface="Arial" charset="0"/>
                <a:cs typeface="Arial" charset="0"/>
              </a:rPr>
            </a:br>
            <a:r>
              <a:rPr lang="en-US" b="1">
                <a:solidFill>
                  <a:srgbClr val="FFFFFF"/>
                </a:solidFill>
                <a:latin typeface="Arial" charset="0"/>
                <a:cs typeface="Arial" charset="0"/>
              </a:rPr>
              <a:t>552a</a:t>
            </a:r>
          </a:p>
        </p:txBody>
      </p:sp>
      <p:sp>
        <p:nvSpPr>
          <p:cNvPr id="623623" name="Text Box 4"/>
          <p:cNvSpPr txBox="1">
            <a:spLocks noChangeArrowheads="1"/>
          </p:cNvSpPr>
          <p:nvPr/>
        </p:nvSpPr>
        <p:spPr bwMode="auto">
          <a:xfrm>
            <a:off x="8437563"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rPr>
              <a:t>83</a:t>
            </a:r>
            <a:endParaRPr lang="en-US" sz="2000" b="1">
              <a:solidFill>
                <a:srgbClr val="FFFFFF"/>
              </a:solidFill>
              <a:latin typeface="Arial"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pic>
        <p:nvPicPr>
          <p:cNvPr id="742402" name="Picture 4" descr="Pict1020"/>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6038" y="1371600"/>
            <a:ext cx="9226551" cy="5486400"/>
          </a:xfrm>
          <a:solidFill>
            <a:srgbClr val="800000"/>
          </a:solidFill>
        </p:spPr>
      </p:pic>
      <p:sp>
        <p:nvSpPr>
          <p:cNvPr id="742403" name="Rectangle 5"/>
          <p:cNvSpPr>
            <a:spLocks noGrp="1" noChangeArrowheads="1"/>
          </p:cNvSpPr>
          <p:nvPr>
            <p:ph type="title"/>
          </p:nvPr>
        </p:nvSpPr>
        <p:spPr>
          <a:xfrm>
            <a:off x="702476" y="22225"/>
            <a:ext cx="7611740" cy="1349375"/>
          </a:xfrm>
          <a:solidFill>
            <a:schemeClr val="hlink"/>
          </a:solidFill>
          <a:ln w="57150">
            <a:noFill/>
            <a:miter lim="800000"/>
            <a:headEnd/>
            <a:tailEnd/>
          </a:ln>
        </p:spPr>
        <p:txBody>
          <a:bodyPr/>
          <a:lstStyle/>
          <a:p>
            <a:r>
              <a:rPr lang="ar-SA" sz="4800" b="1">
                <a:solidFill>
                  <a:srgbClr val="800000"/>
                </a:solidFill>
                <a:latin typeface="Arial" charset="0"/>
                <a:ea typeface="ＭＳ Ｐゴシック" charset="0"/>
              </a:rPr>
              <a:t>السبعون أسبوعاً في دانيال</a:t>
            </a:r>
            <a:br>
              <a:rPr lang="en-US" altLang="ja-JP" sz="4800" b="1">
                <a:solidFill>
                  <a:srgbClr val="800000"/>
                </a:solidFill>
                <a:latin typeface="Arial" charset="0"/>
                <a:ea typeface="ＭＳ Ｐゴシック" charset="0"/>
              </a:rPr>
            </a:br>
            <a:r>
              <a:rPr lang="en-US" altLang="ja-JP" sz="3200" b="1">
                <a:solidFill>
                  <a:srgbClr val="800000"/>
                </a:solidFill>
                <a:latin typeface="Arial" charset="0"/>
                <a:ea typeface="ＭＳ Ｐゴシック" charset="0"/>
              </a:rPr>
              <a:t>(</a:t>
            </a:r>
            <a:r>
              <a:rPr lang="ar-SA" altLang="ja-JP" sz="3200" b="1">
                <a:solidFill>
                  <a:srgbClr val="800000"/>
                </a:solidFill>
                <a:latin typeface="Arial" charset="0"/>
                <a:ea typeface="ＭＳ Ｐゴシック" charset="0"/>
              </a:rPr>
              <a:t>دانيال ٩: ٢٤-٢٧</a:t>
            </a:r>
            <a:r>
              <a:rPr lang="en-US" altLang="ja-JP" sz="3200" b="1">
                <a:solidFill>
                  <a:srgbClr val="800000"/>
                </a:solidFill>
                <a:latin typeface="Arial" charset="0"/>
                <a:ea typeface="ＭＳ Ｐゴシック" charset="0"/>
              </a:rPr>
              <a:t>)</a:t>
            </a:r>
            <a:endParaRPr lang="en-US" sz="3200" b="1">
              <a:solidFill>
                <a:srgbClr val="800000"/>
              </a:solidFill>
              <a:latin typeface="Arial" charset="0"/>
              <a:ea typeface="ＭＳ Ｐゴシック" charset="0"/>
            </a:endParaRPr>
          </a:p>
        </p:txBody>
      </p:sp>
      <p:sp>
        <p:nvSpPr>
          <p:cNvPr id="563207" name="Rectangle 7"/>
          <p:cNvSpPr>
            <a:spLocks noChangeArrowheads="1"/>
          </p:cNvSpPr>
          <p:nvPr/>
        </p:nvSpPr>
        <p:spPr bwMode="auto">
          <a:xfrm>
            <a:off x="7308850" y="4349750"/>
            <a:ext cx="257175" cy="533400"/>
          </a:xfrm>
          <a:prstGeom prst="rect">
            <a:avLst/>
          </a:prstGeom>
          <a:noFill/>
          <a:ln w="76200">
            <a:solidFill>
              <a:srgbClr val="FF0000"/>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63208" name="Oval 8"/>
          <p:cNvSpPr>
            <a:spLocks noChangeArrowheads="1"/>
          </p:cNvSpPr>
          <p:nvPr/>
        </p:nvSpPr>
        <p:spPr bwMode="auto">
          <a:xfrm>
            <a:off x="1547813" y="4489450"/>
            <a:ext cx="2160587" cy="685800"/>
          </a:xfrm>
          <a:prstGeom prst="ellipse">
            <a:avLst/>
          </a:prstGeom>
          <a:noFill/>
          <a:ln w="7620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63209" name="Text Box 9"/>
          <p:cNvSpPr txBox="1">
            <a:spLocks noChangeArrowheads="1"/>
          </p:cNvSpPr>
          <p:nvPr/>
        </p:nvSpPr>
        <p:spPr bwMode="auto">
          <a:xfrm>
            <a:off x="755650" y="6381750"/>
            <a:ext cx="129540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2400" b="1" i="0" u="none" strike="noStrike" kern="1200" cap="none" spc="0" normalizeH="0" baseline="0" noProof="0">
                <a:ln>
                  <a:noFill/>
                </a:ln>
                <a:solidFill>
                  <a:srgbClr val="FF0000"/>
                </a:solidFill>
                <a:effectLst/>
                <a:uLnTx/>
                <a:uFillTx/>
                <a:latin typeface="Comic Sans MS" charset="0"/>
                <a:ea typeface="ＭＳ Ｐゴシック" charset="0"/>
              </a:rPr>
              <a:t>٤٤٤ ق.م</a:t>
            </a:r>
            <a:endParaRPr kumimoji="0" lang="en-US" sz="1800" b="1" i="0" u="none" strike="noStrike" kern="1200" cap="none" spc="0" normalizeH="0" baseline="0" noProof="0">
              <a:ln>
                <a:noFill/>
              </a:ln>
              <a:solidFill>
                <a:srgbClr val="FF0000"/>
              </a:solidFill>
              <a:effectLst/>
              <a:uLnTx/>
              <a:uFillTx/>
              <a:latin typeface="Comic Sans MS" charset="0"/>
              <a:ea typeface="ＭＳ Ｐゴシック" charset="0"/>
            </a:endParaRPr>
          </a:p>
        </p:txBody>
      </p:sp>
      <p:sp>
        <p:nvSpPr>
          <p:cNvPr id="563210" name="Text Box 10"/>
          <p:cNvSpPr txBox="1">
            <a:spLocks noChangeArrowheads="1"/>
          </p:cNvSpPr>
          <p:nvPr/>
        </p:nvSpPr>
        <p:spPr bwMode="auto">
          <a:xfrm>
            <a:off x="2987675" y="6381750"/>
            <a:ext cx="1295400" cy="3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1800" b="1" i="0" u="none" strike="noStrike" kern="1200" cap="none" spc="0" normalizeH="0" baseline="0" noProof="0">
                <a:ln>
                  <a:noFill/>
                </a:ln>
                <a:solidFill>
                  <a:srgbClr val="FF0000"/>
                </a:solidFill>
                <a:effectLst/>
                <a:uLnTx/>
                <a:uFillTx/>
                <a:latin typeface="Comic Sans MS" charset="0"/>
                <a:ea typeface="ＭＳ Ｐゴシック" charset="0"/>
              </a:rPr>
              <a:t>٣٣ </a:t>
            </a:r>
            <a:r>
              <a:rPr kumimoji="0" lang="ar-SA" sz="1800" b="1" i="0" u="none" strike="noStrike" kern="1200" cap="none" spc="0" normalizeH="0" baseline="0" noProof="0" err="1">
                <a:ln>
                  <a:noFill/>
                </a:ln>
                <a:solidFill>
                  <a:srgbClr val="FF0000"/>
                </a:solidFill>
                <a:effectLst/>
                <a:uLnTx/>
                <a:uFillTx/>
                <a:latin typeface="Comic Sans MS" charset="0"/>
                <a:ea typeface="ＭＳ Ｐゴシック" charset="0"/>
              </a:rPr>
              <a:t>م</a:t>
            </a: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63211" name="AutoShape 11"/>
          <p:cNvSpPr>
            <a:spLocks noChangeArrowheads="1"/>
          </p:cNvSpPr>
          <p:nvPr/>
        </p:nvSpPr>
        <p:spPr bwMode="auto">
          <a:xfrm>
            <a:off x="2051050" y="6413500"/>
            <a:ext cx="1152797" cy="466725"/>
          </a:xfrm>
          <a:prstGeom prst="homePlate">
            <a:avLst>
              <a:gd name="adj" fmla="val 25000"/>
            </a:avLst>
          </a:prstGeom>
          <a:solidFill>
            <a:schemeClr val="accent1"/>
          </a:solidFill>
          <a:ln w="9525">
            <a:solidFill>
              <a:schemeClr val="tx1"/>
            </a:solidFill>
            <a:miter lim="800000"/>
            <a:headEnd/>
            <a:tailEnd type="none" w="lg" len="lg"/>
          </a:ln>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63212" name="Text Box 12"/>
          <p:cNvSpPr txBox="1">
            <a:spLocks noChangeArrowheads="1"/>
          </p:cNvSpPr>
          <p:nvPr/>
        </p:nvSpPr>
        <p:spPr bwMode="auto">
          <a:xfrm>
            <a:off x="1693863" y="6021388"/>
            <a:ext cx="1654175"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2400" b="1" i="0" u="none" strike="noStrike" kern="1200" cap="none" spc="0" normalizeH="0" baseline="0" noProof="0">
                <a:ln>
                  <a:noFill/>
                </a:ln>
                <a:solidFill>
                  <a:srgbClr val="FF0000"/>
                </a:solidFill>
                <a:effectLst/>
                <a:uLnTx/>
                <a:uFillTx/>
                <a:latin typeface="Comic Sans MS" charset="0"/>
                <a:ea typeface="ＭＳ Ｐゴシック" charset="0"/>
              </a:rPr>
              <a:t>٦٩ اسبوعا</a:t>
            </a:r>
            <a:endParaRPr kumimoji="0" lang="en-US" sz="1800" b="1" i="0" u="none" strike="noStrike" kern="1200" cap="none" spc="0" normalizeH="0" baseline="0" noProof="0">
              <a:ln>
                <a:noFill/>
              </a:ln>
              <a:solidFill>
                <a:srgbClr val="FF0000"/>
              </a:solidFill>
              <a:effectLst/>
              <a:uLnTx/>
              <a:uFillTx/>
              <a:latin typeface="Comic Sans MS" charset="0"/>
              <a:ea typeface="ＭＳ Ｐゴシック" charset="0"/>
            </a:endParaRPr>
          </a:p>
        </p:txBody>
      </p:sp>
      <p:sp>
        <p:nvSpPr>
          <p:cNvPr id="10" name="TextBox 9"/>
          <p:cNvSpPr txBox="1">
            <a:spLocks noChangeArrowheads="1"/>
          </p:cNvSpPr>
          <p:nvPr/>
        </p:nvSpPr>
        <p:spPr bwMode="auto">
          <a:xfrm>
            <a:off x="8445500" y="-54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٣٣٢</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2" name="Text Box 1028"/>
          <p:cNvSpPr txBox="1">
            <a:spLocks noChangeArrowheads="1"/>
          </p:cNvSpPr>
          <p:nvPr/>
        </p:nvSpPr>
        <p:spPr bwMode="auto">
          <a:xfrm>
            <a:off x="702476" y="1332730"/>
            <a:ext cx="761174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R. Ludwigson, </a:t>
            </a:r>
            <a:r>
              <a:rPr kumimoji="0" lang="en-US" sz="1400" b="1" i="1" u="none" strike="noStrike" kern="1200" cap="none" spc="0" normalizeH="0" baseline="0" noProof="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A Survey of Bible Prophecy</a:t>
            </a:r>
            <a:r>
              <a:rPr kumimoji="0" lang="en-US" sz="1400" b="1" i="0" u="none" strike="noStrike" kern="1200" cap="none" spc="0" normalizeH="0" baseline="0" noProof="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 (Grand Rapids: Zondervan, 1975), 49</a:t>
            </a:r>
          </a:p>
        </p:txBody>
      </p:sp>
    </p:spTree>
    <p:extLst>
      <p:ext uri="{BB962C8B-B14F-4D97-AF65-F5344CB8AC3E}">
        <p14:creationId xmlns:p14="http://schemas.microsoft.com/office/powerpoint/2010/main" val="13656138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3209"/>
                                        </p:tgtEl>
                                        <p:attrNameLst>
                                          <p:attrName>style.visibility</p:attrName>
                                        </p:attrNameLst>
                                      </p:cBhvr>
                                      <p:to>
                                        <p:strVal val="visible"/>
                                      </p:to>
                                    </p:set>
                                    <p:animEffect transition="in" filter="wipe(left)">
                                      <p:cBhvr>
                                        <p:cTn id="7" dur="500"/>
                                        <p:tgtEl>
                                          <p:spTgt spid="56320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63211"/>
                                        </p:tgtEl>
                                        <p:attrNameLst>
                                          <p:attrName>style.visibility</p:attrName>
                                        </p:attrNameLst>
                                      </p:cBhvr>
                                      <p:to>
                                        <p:strVal val="visible"/>
                                      </p:to>
                                    </p:set>
                                    <p:animEffect transition="in" filter="wipe(left)">
                                      <p:cBhvr>
                                        <p:cTn id="11" dur="500"/>
                                        <p:tgtEl>
                                          <p:spTgt spid="56321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63210"/>
                                        </p:tgtEl>
                                        <p:attrNameLst>
                                          <p:attrName>style.visibility</p:attrName>
                                        </p:attrNameLst>
                                      </p:cBhvr>
                                      <p:to>
                                        <p:strVal val="visible"/>
                                      </p:to>
                                    </p:set>
                                    <p:animEffect transition="in" filter="wipe(left)">
                                      <p:cBhvr>
                                        <p:cTn id="15" dur="500"/>
                                        <p:tgtEl>
                                          <p:spTgt spid="5632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563212"/>
                                        </p:tgtEl>
                                        <p:attrNameLst>
                                          <p:attrName>style.visibility</p:attrName>
                                        </p:attrNameLst>
                                      </p:cBhvr>
                                      <p:to>
                                        <p:strVal val="visible"/>
                                      </p:to>
                                    </p:set>
                                    <p:anim calcmode="lin" valueType="num">
                                      <p:cBhvr>
                                        <p:cTn id="20" dur="1000" fill="hold"/>
                                        <p:tgtEl>
                                          <p:spTgt spid="563212"/>
                                        </p:tgtEl>
                                        <p:attrNameLst>
                                          <p:attrName>ppt_w</p:attrName>
                                        </p:attrNameLst>
                                      </p:cBhvr>
                                      <p:tavLst>
                                        <p:tav tm="0">
                                          <p:val>
                                            <p:strVal val="#ppt_w*0.70"/>
                                          </p:val>
                                        </p:tav>
                                        <p:tav tm="100000">
                                          <p:val>
                                            <p:strVal val="#ppt_w"/>
                                          </p:val>
                                        </p:tav>
                                      </p:tavLst>
                                    </p:anim>
                                    <p:anim calcmode="lin" valueType="num">
                                      <p:cBhvr>
                                        <p:cTn id="21" dur="1000" fill="hold"/>
                                        <p:tgtEl>
                                          <p:spTgt spid="563212"/>
                                        </p:tgtEl>
                                        <p:attrNameLst>
                                          <p:attrName>ppt_h</p:attrName>
                                        </p:attrNameLst>
                                      </p:cBhvr>
                                      <p:tavLst>
                                        <p:tav tm="0">
                                          <p:val>
                                            <p:strVal val="#ppt_h"/>
                                          </p:val>
                                        </p:tav>
                                        <p:tav tm="100000">
                                          <p:val>
                                            <p:strVal val="#ppt_h"/>
                                          </p:val>
                                        </p:tav>
                                      </p:tavLst>
                                    </p:anim>
                                    <p:animEffect transition="in" filter="fade">
                                      <p:cBhvr>
                                        <p:cTn id="22" dur="1000"/>
                                        <p:tgtEl>
                                          <p:spTgt spid="563212"/>
                                        </p:tgtEl>
                                      </p:cBhvr>
                                    </p:animEffect>
                                  </p:childTnLst>
                                </p:cTn>
                              </p:par>
                              <p:par>
                                <p:cTn id="23" presetID="35" presetClass="entr" presetSubtype="0" fill="hold" grpId="0" nodeType="withEffect">
                                  <p:stCondLst>
                                    <p:cond delay="0"/>
                                  </p:stCondLst>
                                  <p:childTnLst>
                                    <p:set>
                                      <p:cBhvr>
                                        <p:cTn id="24" dur="1" fill="hold">
                                          <p:stCondLst>
                                            <p:cond delay="0"/>
                                          </p:stCondLst>
                                        </p:cTn>
                                        <p:tgtEl>
                                          <p:spTgt spid="563208"/>
                                        </p:tgtEl>
                                        <p:attrNameLst>
                                          <p:attrName>style.visibility</p:attrName>
                                        </p:attrNameLst>
                                      </p:cBhvr>
                                      <p:to>
                                        <p:strVal val="visible"/>
                                      </p:to>
                                    </p:set>
                                    <p:animEffect transition="in" filter="fade">
                                      <p:cBhvr>
                                        <p:cTn id="25" dur="2000"/>
                                        <p:tgtEl>
                                          <p:spTgt spid="563208"/>
                                        </p:tgtEl>
                                      </p:cBhvr>
                                    </p:animEffect>
                                    <p:anim calcmode="lin" valueType="num">
                                      <p:cBhvr>
                                        <p:cTn id="26" dur="2000" fill="hold"/>
                                        <p:tgtEl>
                                          <p:spTgt spid="563208"/>
                                        </p:tgtEl>
                                        <p:attrNameLst>
                                          <p:attrName>style.rotation</p:attrName>
                                        </p:attrNameLst>
                                      </p:cBhvr>
                                      <p:tavLst>
                                        <p:tav tm="0">
                                          <p:val>
                                            <p:fltVal val="720"/>
                                          </p:val>
                                        </p:tav>
                                        <p:tav tm="100000">
                                          <p:val>
                                            <p:fltVal val="0"/>
                                          </p:val>
                                        </p:tav>
                                      </p:tavLst>
                                    </p:anim>
                                    <p:anim calcmode="lin" valueType="num">
                                      <p:cBhvr>
                                        <p:cTn id="27" dur="2000" fill="hold"/>
                                        <p:tgtEl>
                                          <p:spTgt spid="563208"/>
                                        </p:tgtEl>
                                        <p:attrNameLst>
                                          <p:attrName>ppt_h</p:attrName>
                                        </p:attrNameLst>
                                      </p:cBhvr>
                                      <p:tavLst>
                                        <p:tav tm="0">
                                          <p:val>
                                            <p:fltVal val="0"/>
                                          </p:val>
                                        </p:tav>
                                        <p:tav tm="100000">
                                          <p:val>
                                            <p:strVal val="#ppt_h"/>
                                          </p:val>
                                        </p:tav>
                                      </p:tavLst>
                                    </p:anim>
                                    <p:anim calcmode="lin" valueType="num">
                                      <p:cBhvr>
                                        <p:cTn id="28" dur="2000" fill="hold"/>
                                        <p:tgtEl>
                                          <p:spTgt spid="563208"/>
                                        </p:tgtEl>
                                        <p:attrNameLst>
                                          <p:attrName>ppt_w</p:attrName>
                                        </p:attrNameLst>
                                      </p:cBhvr>
                                      <p:tavLst>
                                        <p:tav tm="0">
                                          <p:val>
                                            <p:fltVal val="0"/>
                                          </p:val>
                                        </p:tav>
                                        <p:tav tm="100000">
                                          <p:val>
                                            <p:strVal val="#ppt_w"/>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5" presetClass="entr" presetSubtype="0" fill="hold" grpId="0" nodeType="clickEffect">
                                  <p:stCondLst>
                                    <p:cond delay="0"/>
                                  </p:stCondLst>
                                  <p:childTnLst>
                                    <p:set>
                                      <p:cBhvr>
                                        <p:cTn id="32" dur="1" fill="hold">
                                          <p:stCondLst>
                                            <p:cond delay="0"/>
                                          </p:stCondLst>
                                        </p:cTn>
                                        <p:tgtEl>
                                          <p:spTgt spid="563207"/>
                                        </p:tgtEl>
                                        <p:attrNameLst>
                                          <p:attrName>style.visibility</p:attrName>
                                        </p:attrNameLst>
                                      </p:cBhvr>
                                      <p:to>
                                        <p:strVal val="visible"/>
                                      </p:to>
                                    </p:set>
                                    <p:animEffect transition="in" filter="fade">
                                      <p:cBhvr>
                                        <p:cTn id="33" dur="2000"/>
                                        <p:tgtEl>
                                          <p:spTgt spid="563207"/>
                                        </p:tgtEl>
                                      </p:cBhvr>
                                    </p:animEffect>
                                    <p:anim calcmode="lin" valueType="num">
                                      <p:cBhvr>
                                        <p:cTn id="34" dur="2000" fill="hold"/>
                                        <p:tgtEl>
                                          <p:spTgt spid="563207"/>
                                        </p:tgtEl>
                                        <p:attrNameLst>
                                          <p:attrName>style.rotation</p:attrName>
                                        </p:attrNameLst>
                                      </p:cBhvr>
                                      <p:tavLst>
                                        <p:tav tm="0">
                                          <p:val>
                                            <p:fltVal val="720"/>
                                          </p:val>
                                        </p:tav>
                                        <p:tav tm="100000">
                                          <p:val>
                                            <p:fltVal val="0"/>
                                          </p:val>
                                        </p:tav>
                                      </p:tavLst>
                                    </p:anim>
                                    <p:anim calcmode="lin" valueType="num">
                                      <p:cBhvr>
                                        <p:cTn id="35" dur="2000" fill="hold"/>
                                        <p:tgtEl>
                                          <p:spTgt spid="563207"/>
                                        </p:tgtEl>
                                        <p:attrNameLst>
                                          <p:attrName>ppt_h</p:attrName>
                                        </p:attrNameLst>
                                      </p:cBhvr>
                                      <p:tavLst>
                                        <p:tav tm="0">
                                          <p:val>
                                            <p:fltVal val="0"/>
                                          </p:val>
                                        </p:tav>
                                        <p:tav tm="100000">
                                          <p:val>
                                            <p:strVal val="#ppt_h"/>
                                          </p:val>
                                        </p:tav>
                                      </p:tavLst>
                                    </p:anim>
                                    <p:anim calcmode="lin" valueType="num">
                                      <p:cBhvr>
                                        <p:cTn id="36" dur="2000" fill="hold"/>
                                        <p:tgtEl>
                                          <p:spTgt spid="5632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07" grpId="0" animBg="1"/>
      <p:bldP spid="563208" grpId="0" animBg="1"/>
      <p:bldP spid="563209" grpId="0"/>
      <p:bldP spid="563210" grpId="0"/>
      <p:bldP spid="563211" grpId="0" animBg="1"/>
      <p:bldP spid="563212"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6" name="Rounded Rectangle 125"/>
          <p:cNvSpPr>
            <a:spLocks noChangeArrowheads="1"/>
          </p:cNvSpPr>
          <p:nvPr/>
        </p:nvSpPr>
        <p:spPr bwMode="auto">
          <a:xfrm>
            <a:off x="4242636" y="4439954"/>
            <a:ext cx="2416927" cy="921814"/>
          </a:xfrm>
          <a:prstGeom prst="roundRect">
            <a:avLst>
              <a:gd name="adj" fmla="val 16667"/>
            </a:avLst>
          </a:prstGeom>
          <a:solidFill>
            <a:srgbClr val="FF0000"/>
          </a:solidFill>
          <a:ln w="9525">
            <a:solidFill>
              <a:schemeClr val="tx1"/>
            </a:solidFill>
            <a:round/>
            <a:headEnd/>
            <a:tailEnd type="stealth" w="lg" len="lg"/>
          </a:ln>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rPr>
              <a:t>الضيقة         العظيمة</a:t>
            </a:r>
            <a:endPar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endParaRPr>
          </a:p>
        </p:txBody>
      </p:sp>
      <p:pic>
        <p:nvPicPr>
          <p:cNvPr id="762882"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762883" name="Rectangle 7"/>
          <p:cNvSpPr>
            <a:spLocks noGrp="1" noChangeArrowheads="1"/>
          </p:cNvSpPr>
          <p:nvPr>
            <p:ph type="title"/>
          </p:nvPr>
        </p:nvSpPr>
        <p:spPr>
          <a:xfrm>
            <a:off x="179388" y="44450"/>
            <a:ext cx="8348662" cy="576263"/>
          </a:xfrm>
          <a:solidFill>
            <a:schemeClr val="tx1"/>
          </a:solidFill>
        </p:spPr>
        <p:txBody>
          <a:bodyPr/>
          <a:lstStyle/>
          <a:p>
            <a:r>
              <a:rPr lang="ar-JO" sz="3600" b="1" dirty="0">
                <a:solidFill>
                  <a:schemeClr val="bg1"/>
                </a:solidFill>
                <a:latin typeface="Arial" charset="0"/>
                <a:ea typeface="ＭＳ Ｐゴシック" charset="0"/>
              </a:rPr>
              <a:t>التسلسل الزمني للسبعين أسبوعاً</a:t>
            </a:r>
            <a:endParaRPr lang="en-US" sz="3600" b="1"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2852738"/>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62885" name="Text Box 14"/>
          <p:cNvSpPr txBox="1">
            <a:spLocks noChangeArrowheads="1"/>
          </p:cNvSpPr>
          <p:nvPr/>
        </p:nvSpPr>
        <p:spPr bwMode="auto">
          <a:xfrm>
            <a:off x="8531146" y="4763"/>
            <a:ext cx="609760" cy="710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333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556</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cxnSp>
        <p:nvCxnSpPr>
          <p:cNvPr id="18" name="Straight Connector 17"/>
          <p:cNvCxnSpPr>
            <a:cxnSpLocks noChangeShapeType="1"/>
          </p:cNvCxnSpPr>
          <p:nvPr/>
        </p:nvCxnSpPr>
        <p:spPr bwMode="auto">
          <a:xfrm>
            <a:off x="4211638" y="2779713"/>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2852738"/>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1260 يوم</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762943"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1" u="none" strike="noStrike" kern="1200" cap="none" spc="-110" normalizeH="0" baseline="0" noProof="0" dirty="0">
                  <a:ln>
                    <a:noFill/>
                  </a:ln>
                  <a:solidFill>
                    <a:srgbClr val="000000"/>
                  </a:solidFill>
                  <a:effectLst/>
                  <a:uLnTx/>
                  <a:uFillTx/>
                  <a:latin typeface="Arial"/>
                  <a:ea typeface="ＭＳ Ｐゴシック" charset="0"/>
                  <a:cs typeface="Arial"/>
                </a:rPr>
                <a:t>رؤ 11: 3، 12: 6</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762945"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1844675"/>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945628"/>
            <a:ext cx="1655763" cy="987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1" u="none" strike="noStrike" kern="1200" cap="none" spc="-100" normalizeH="0" baseline="0" noProof="0" dirty="0">
                <a:ln>
                  <a:noFill/>
                </a:ln>
                <a:solidFill>
                  <a:srgbClr val="000000"/>
                </a:solidFill>
                <a:effectLst/>
                <a:uLnTx/>
                <a:uFillTx/>
                <a:latin typeface="Arial"/>
                <a:ea typeface="ＭＳ Ｐゴシック" charset="0"/>
                <a:cs typeface="Arial"/>
              </a:rPr>
              <a:t>علامة                ابن الإنسان</a:t>
            </a:r>
          </a:p>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1" u="none" strike="noStrike" kern="1200" cap="none" spc="-100" normalizeH="0" baseline="0" noProof="0" dirty="0">
                <a:ln>
                  <a:noFill/>
                </a:ln>
                <a:solidFill>
                  <a:srgbClr val="000000"/>
                </a:solidFill>
                <a:effectLst/>
                <a:uLnTx/>
                <a:uFillTx/>
                <a:latin typeface="Arial"/>
                <a:ea typeface="ＭＳ Ｐゴシック" charset="0"/>
                <a:cs typeface="Arial"/>
              </a:rPr>
              <a:t>مت 24: 30</a:t>
            </a:r>
            <a:endPar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endParaRPr>
          </a:p>
        </p:txBody>
      </p:sp>
      <p:cxnSp>
        <p:nvCxnSpPr>
          <p:cNvPr id="13" name="Straight Connector 12"/>
          <p:cNvCxnSpPr>
            <a:cxnSpLocks noChangeShapeType="1"/>
          </p:cNvCxnSpPr>
          <p:nvPr/>
        </p:nvCxnSpPr>
        <p:spPr bwMode="auto">
          <a:xfrm>
            <a:off x="3348038" y="1844675"/>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2801936"/>
            <a:ext cx="1008063" cy="685445"/>
            <a:chOff x="6804245" y="3717036"/>
            <a:chExt cx="1080120" cy="684716"/>
          </a:xfrm>
        </p:grpSpPr>
        <p:sp>
          <p:nvSpPr>
            <p:cNvPr id="103" name="Text Box 10"/>
            <p:cNvSpPr txBox="1">
              <a:spLocks noChangeArrowheads="1"/>
            </p:cNvSpPr>
            <p:nvPr/>
          </p:nvSpPr>
          <p:spPr bwMode="auto">
            <a:xfrm>
              <a:off x="6804245" y="3717036"/>
              <a:ext cx="1080120" cy="6847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30    يوم</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762940"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41"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2852738"/>
            <a:ext cx="7129462" cy="2303462"/>
            <a:chOff x="1259632" y="3356992"/>
            <a:chExt cx="7128792" cy="2304256"/>
          </a:xfrm>
        </p:grpSpPr>
        <p:sp>
          <p:nvSpPr>
            <p:cNvPr id="762927"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762928"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762929"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30" name="Group 71"/>
            <p:cNvGrpSpPr>
              <a:grpSpLocks/>
            </p:cNvGrpSpPr>
            <p:nvPr/>
          </p:nvGrpSpPr>
          <p:grpSpPr bwMode="auto">
            <a:xfrm>
              <a:off x="1907704" y="4076377"/>
              <a:ext cx="2335396" cy="833465"/>
              <a:chOff x="4324836" y="4940473"/>
              <a:chExt cx="2335396" cy="833465"/>
            </a:xfrm>
          </p:grpSpPr>
          <p:sp>
            <p:nvSpPr>
              <p:cNvPr id="73" name="Text Box 10"/>
              <p:cNvSpPr txBox="1">
                <a:spLocks noChangeArrowheads="1"/>
              </p:cNvSpPr>
              <p:nvPr/>
            </p:nvSpPr>
            <p:spPr bwMode="auto">
              <a:xfrm>
                <a:off x="4397421" y="4940473"/>
                <a:ext cx="1947679" cy="833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3 سنوات و</a:t>
                </a:r>
                <a:b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b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 نصف</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762937"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8"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762931" name="Group 76"/>
            <p:cNvGrpSpPr>
              <a:grpSpLocks/>
            </p:cNvGrpSpPr>
            <p:nvPr/>
          </p:nvGrpSpPr>
          <p:grpSpPr bwMode="auto">
            <a:xfrm>
              <a:off x="4355976" y="4076377"/>
              <a:ext cx="2335396" cy="833465"/>
              <a:chOff x="4324836" y="4940473"/>
              <a:chExt cx="2335396" cy="833465"/>
            </a:xfrm>
          </p:grpSpPr>
          <p:sp>
            <p:nvSpPr>
              <p:cNvPr id="78" name="Text Box 10"/>
              <p:cNvSpPr txBox="1">
                <a:spLocks noChangeArrowheads="1"/>
              </p:cNvSpPr>
              <p:nvPr/>
            </p:nvSpPr>
            <p:spPr bwMode="auto">
              <a:xfrm>
                <a:off x="4600024" y="4940473"/>
                <a:ext cx="1957203" cy="833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3 سنوات و</a:t>
                </a:r>
                <a:b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b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 نصف</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762934"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5"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32" name="Text Box 10"/>
            <p:cNvSpPr txBox="1">
              <a:spLocks noChangeArrowheads="1"/>
            </p:cNvSpPr>
            <p:nvPr/>
          </p:nvSpPr>
          <p:spPr bwMode="auto">
            <a:xfrm>
              <a:off x="1259632" y="4519713"/>
              <a:ext cx="1368152" cy="648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إقامة المعاهدة</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ar-JO"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دا 9: 27أ</a:t>
              </a:r>
              <a:endPar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49" name="Group 48"/>
          <p:cNvGrpSpPr>
            <a:grpSpLocks/>
          </p:cNvGrpSpPr>
          <p:nvPr/>
        </p:nvGrpSpPr>
        <p:grpSpPr bwMode="auto">
          <a:xfrm>
            <a:off x="-36513" y="1844675"/>
            <a:ext cx="3343276" cy="2818841"/>
            <a:chOff x="-36512" y="2348880"/>
            <a:chExt cx="3343508" cy="2819496"/>
          </a:xfrm>
        </p:grpSpPr>
        <p:cxnSp>
          <p:nvCxnSpPr>
            <p:cNvPr id="762918"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9" name="Group 96"/>
            <p:cNvGrpSpPr>
              <a:grpSpLocks/>
            </p:cNvGrpSpPr>
            <p:nvPr/>
          </p:nvGrpSpPr>
          <p:grpSpPr bwMode="auto">
            <a:xfrm>
              <a:off x="970034" y="3307953"/>
              <a:ext cx="1009720" cy="685605"/>
              <a:chOff x="6880741" y="3717677"/>
              <a:chExt cx="1080743" cy="685605"/>
            </a:xfrm>
          </p:grpSpPr>
          <p:sp>
            <p:nvSpPr>
              <p:cNvPr id="98" name="Text Box 10"/>
              <p:cNvSpPr txBox="1">
                <a:spLocks noChangeArrowheads="1"/>
              </p:cNvSpPr>
              <p:nvPr/>
            </p:nvSpPr>
            <p:spPr bwMode="auto">
              <a:xfrm>
                <a:off x="6880741" y="3717677"/>
                <a:ext cx="1080743" cy="685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30    يوم</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762925"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6"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20" name="Text Box 10"/>
            <p:cNvSpPr txBox="1">
              <a:spLocks noChangeArrowheads="1"/>
            </p:cNvSpPr>
            <p:nvPr/>
          </p:nvSpPr>
          <p:spPr bwMode="auto">
            <a:xfrm>
              <a:off x="-36512" y="4519713"/>
              <a:ext cx="1368152" cy="64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استعلان الوحش</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ar-JO"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رؤ 17: 13</a:t>
              </a:r>
              <a:endPar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11" name="Text Box 10"/>
            <p:cNvSpPr txBox="1">
              <a:spLocks noChangeArrowheads="1"/>
            </p:cNvSpPr>
            <p:nvPr/>
          </p:nvSpPr>
          <p:spPr bwMode="auto">
            <a:xfrm>
              <a:off x="1002665" y="2439520"/>
              <a:ext cx="2202723" cy="833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3 سنوات و</a:t>
              </a:r>
              <a:b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b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 نصف</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762922"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3"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908050"/>
            <a:ext cx="2555875" cy="3992563"/>
            <a:chOff x="6588224" y="1412776"/>
            <a:chExt cx="2555775" cy="3992238"/>
          </a:xfrm>
        </p:grpSpPr>
        <p:sp>
          <p:nvSpPr>
            <p:cNvPr id="762909"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المجيء الثاني</a:t>
              </a:r>
              <a:endParaRPr kumimoji="0" lang="en-US" sz="24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cxnSp>
          <p:nvCxnSpPr>
            <p:cNvPr id="762910"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1"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45 يوم</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762915"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948572" y="4005022"/>
                <a:ext cx="1223914" cy="371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1" u="none" strike="noStrike" kern="1200" cap="none" spc="-110" normalizeH="0" baseline="0" noProof="0" dirty="0">
                    <a:ln>
                      <a:noFill/>
                    </a:ln>
                    <a:solidFill>
                      <a:srgbClr val="000000"/>
                    </a:solidFill>
                    <a:effectLst/>
                    <a:uLnTx/>
                    <a:uFillTx/>
                    <a:latin typeface="Arial"/>
                    <a:ea typeface="ＭＳ Ｐゴシック" charset="0"/>
                    <a:cs typeface="Arial"/>
                  </a:rPr>
                  <a:t>دا 12: 12</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762917"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833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1" u="none" strike="noStrike" kern="1200" cap="none" spc="-100" normalizeH="0" baseline="0" noProof="0" dirty="0">
                  <a:ln>
                    <a:noFill/>
                  </a:ln>
                  <a:solidFill>
                    <a:srgbClr val="000000"/>
                  </a:solidFill>
                  <a:effectLst/>
                  <a:uLnTx/>
                  <a:uFillTx/>
                  <a:latin typeface="Arial"/>
                  <a:ea typeface="ＭＳ Ｐゴシック" charset="0"/>
                  <a:cs typeface="Arial"/>
                </a:rPr>
                <a:t>اكتمال        رجوع       المسيح</a:t>
              </a:r>
              <a:endPar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endParaRPr>
            </a:p>
          </p:txBody>
        </p:sp>
        <p:sp>
          <p:nvSpPr>
            <p:cNvPr id="762913"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48" name="Group 47"/>
          <p:cNvGrpSpPr>
            <a:grpSpLocks/>
          </p:cNvGrpSpPr>
          <p:nvPr/>
        </p:nvGrpSpPr>
        <p:grpSpPr bwMode="auto">
          <a:xfrm>
            <a:off x="3102143" y="1003850"/>
            <a:ext cx="3630440" cy="3659498"/>
            <a:chOff x="3101620" y="1508597"/>
            <a:chExt cx="3630619" cy="3659657"/>
          </a:xfrm>
        </p:grpSpPr>
        <p:grpSp>
          <p:nvGrpSpPr>
            <p:cNvPr id="762901" name="Group 21"/>
            <p:cNvGrpSpPr>
              <a:grpSpLocks/>
            </p:cNvGrpSpPr>
            <p:nvPr/>
          </p:nvGrpSpPr>
          <p:grpSpPr bwMode="auto">
            <a:xfrm>
              <a:off x="3347864" y="2486489"/>
              <a:ext cx="3384375" cy="810753"/>
              <a:chOff x="3779913" y="2342473"/>
              <a:chExt cx="2942935" cy="810753"/>
            </a:xfrm>
          </p:grpSpPr>
          <p:sp>
            <p:nvSpPr>
              <p:cNvPr id="32" name="Text Box 10"/>
              <p:cNvSpPr txBox="1">
                <a:spLocks noChangeArrowheads="1"/>
              </p:cNvSpPr>
              <p:nvPr/>
            </p:nvSpPr>
            <p:spPr bwMode="auto">
              <a:xfrm>
                <a:off x="4327676" y="2342473"/>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1290 يوم</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762906"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07"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1" u="none" strike="noStrike" kern="1200" cap="none" spc="-110" normalizeH="0" baseline="0" noProof="0" dirty="0">
                    <a:ln>
                      <a:noFill/>
                    </a:ln>
                    <a:solidFill>
                      <a:srgbClr val="000000"/>
                    </a:solidFill>
                    <a:effectLst/>
                    <a:uLnTx/>
                    <a:uFillTx/>
                    <a:latin typeface="Arial"/>
                    <a:ea typeface="ＭＳ Ｐゴシック" charset="0"/>
                    <a:cs typeface="Arial"/>
                  </a:rPr>
                  <a:t>دا 12: 11</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grpSp>
        <p:sp>
          <p:nvSpPr>
            <p:cNvPr id="93" name="Text Box 10"/>
            <p:cNvSpPr txBox="1">
              <a:spLocks noChangeArrowheads="1"/>
            </p:cNvSpPr>
            <p:nvPr/>
          </p:nvSpPr>
          <p:spPr bwMode="auto">
            <a:xfrm>
              <a:off x="3204642" y="1508597"/>
              <a:ext cx="1006524" cy="586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1" u="none" strike="noStrike" kern="1200" cap="none" spc="-100" normalizeH="0" baseline="0" noProof="0" dirty="0">
                  <a:ln>
                    <a:noFill/>
                  </a:ln>
                  <a:solidFill>
                    <a:srgbClr val="000000"/>
                  </a:solidFill>
                  <a:effectLst/>
                  <a:uLnTx/>
                  <a:uFillTx/>
                  <a:latin typeface="Arial"/>
                  <a:ea typeface="ＭＳ Ｐゴシック" charset="0"/>
                  <a:cs typeface="Arial"/>
                </a:rPr>
                <a:t>منتصف الأسبوع</a:t>
              </a:r>
              <a:endPar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endParaRPr>
            </a:p>
          </p:txBody>
        </p:sp>
        <p:sp>
          <p:nvSpPr>
            <p:cNvPr id="762903" name="AutoShape 11"/>
            <p:cNvSpPr>
              <a:spLocks noChangeArrowheads="1"/>
            </p:cNvSpPr>
            <p:nvPr/>
          </p:nvSpPr>
          <p:spPr bwMode="auto">
            <a:xfrm>
              <a:off x="356537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62904"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62900" name="Text Box 10"/>
            <p:cNvSpPr txBox="1">
              <a:spLocks noChangeArrowheads="1"/>
            </p:cNvSpPr>
            <p:nvPr/>
          </p:nvSpPr>
          <p:spPr bwMode="auto">
            <a:xfrm>
              <a:off x="3101620" y="4519713"/>
              <a:ext cx="1368152" cy="648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نقض المعاهدة</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ar-JO"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دا 9: 27ب</a:t>
              </a:r>
              <a:endPar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
        <p:nvSpPr>
          <p:cNvPr id="762896" name="Text Box 10"/>
          <p:cNvSpPr txBox="1">
            <a:spLocks noChangeArrowheads="1"/>
          </p:cNvSpPr>
          <p:nvPr/>
        </p:nvSpPr>
        <p:spPr bwMode="auto">
          <a:xfrm>
            <a:off x="1131888" y="549275"/>
            <a:ext cx="6443662"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t>مقتبسة من ج. دوايت بنتيكوست/ كلية دالاس اللاهوتية، 1988</a:t>
            </a:r>
            <a:endParaRPr kumimoji="0" lang="en-US" sz="2000" b="0"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5" name="Rounded Rectangle 44"/>
          <p:cNvSpPr>
            <a:spLocks noChangeArrowheads="1"/>
          </p:cNvSpPr>
          <p:nvPr/>
        </p:nvSpPr>
        <p:spPr bwMode="auto">
          <a:xfrm>
            <a:off x="1908175" y="5376579"/>
            <a:ext cx="4751388" cy="512763"/>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rPr>
              <a:t>الضيقة</a:t>
            </a:r>
            <a:endPar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endParaRPr>
          </a:p>
        </p:txBody>
      </p:sp>
      <p:sp>
        <p:nvSpPr>
          <p:cNvPr id="66" name="Text Box 8"/>
          <p:cNvSpPr txBox="1">
            <a:spLocks noChangeArrowheads="1"/>
          </p:cNvSpPr>
          <p:nvPr/>
        </p:nvSpPr>
        <p:spPr bwMode="auto">
          <a:xfrm>
            <a:off x="0" y="6042655"/>
            <a:ext cx="9144000" cy="707886"/>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2000" b="1" i="0" u="none" strike="noStrike" kern="0" cap="none" spc="0" normalizeH="0" baseline="0" noProof="0" dirty="0">
                <a:ln>
                  <a:noFill/>
                </a:ln>
                <a:solidFill>
                  <a:srgbClr val="000000"/>
                </a:solidFill>
                <a:effectLst/>
                <a:uLnTx/>
                <a:uFillTx/>
                <a:latin typeface="Arial"/>
                <a:ea typeface="ＭＳ Ｐゴシック" charset="0"/>
                <a:cs typeface="Arial"/>
              </a:rPr>
              <a:t>و يثبت عهداً مع كثيرين في أسبوع واحد و في وسط الأسبوع يبطل الذبيحة و التقدمة و على جناج الأرجاس مخرب حتى يتم و يصب المقضي على المخرب (دا 9: 27) </a:t>
            </a:r>
            <a:endPar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060461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560141" grpId="0" animBg="1"/>
      <p:bldP spid="92" grpId="0"/>
      <p:bldP spid="45"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0148" name="Rectangle 4"/>
          <p:cNvSpPr>
            <a:spLocks noGrp="1" noChangeArrowheads="1"/>
          </p:cNvSpPr>
          <p:nvPr>
            <p:ph type="title"/>
          </p:nvPr>
        </p:nvSpPr>
        <p:spPr>
          <a:xfrm>
            <a:off x="228600" y="692150"/>
            <a:ext cx="8534400" cy="908050"/>
          </a:xfrm>
          <a:gradFill flip="none" rotWithShape="1">
            <a:gsLst>
              <a:gs pos="0">
                <a:srgbClr val="FF0000"/>
              </a:gs>
              <a:gs pos="100000">
                <a:srgbClr val="000000"/>
              </a:gs>
            </a:gsLst>
            <a:path path="rect">
              <a:fillToRect l="50000" t="50000" r="50000" b="50000"/>
            </a:path>
            <a:tileRect/>
          </a:gradFill>
        </p:spPr>
        <p:txBody>
          <a:bodyPr/>
          <a:lstStyle/>
          <a:p>
            <a:pPr eaLnBrk="1" hangingPunct="1">
              <a:defRPr/>
            </a:pPr>
            <a:r>
              <a:rPr lang="ar-JO" sz="3200" b="1" dirty="0">
                <a:latin typeface="Arial" panose="020B0604020202020204" pitchFamily="34" charset="0"/>
                <a:ea typeface="ＭＳ Ｐゴシック" charset="0"/>
                <a:cs typeface="Arial" panose="020B0604020202020204" pitchFamily="34" charset="0"/>
              </a:rPr>
              <a:t>تعليقات على وجهة النظر ما قبل الألفية</a:t>
            </a:r>
            <a:endParaRPr lang="en-US" sz="3200" b="1" dirty="0">
              <a:latin typeface="Arial" panose="020B0604020202020204" pitchFamily="34" charset="0"/>
              <a:ea typeface="ＭＳ Ｐゴシック" charset="0"/>
              <a:cs typeface="Arial" panose="020B0604020202020204" pitchFamily="34" charset="0"/>
            </a:endParaRPr>
          </a:p>
        </p:txBody>
      </p:sp>
      <p:sp>
        <p:nvSpPr>
          <p:cNvPr id="1030150" name="Rectangle 6"/>
          <p:cNvSpPr>
            <a:spLocks noChangeArrowheads="1"/>
          </p:cNvSpPr>
          <p:nvPr/>
        </p:nvSpPr>
        <p:spPr bwMode="auto">
          <a:xfrm>
            <a:off x="457200" y="1700808"/>
            <a:ext cx="8229600" cy="4876800"/>
          </a:xfrm>
          <a:prstGeom prst="rect">
            <a:avLst/>
          </a:prstGeom>
          <a:noFill/>
          <a:ln w="9525">
            <a:noFill/>
            <a:miter lim="800000"/>
            <a:headEnd/>
            <a:tailEnd/>
          </a:ln>
          <a:effectLst/>
        </p:spPr>
        <p:txBody>
          <a:bodyPr/>
          <a:lstStyle/>
          <a:p>
            <a:pPr marL="342900" indent="-342900" algn="r" rtl="1" eaLnBrk="1" hangingPunct="1">
              <a:lnSpc>
                <a:spcPct val="80000"/>
              </a:lnSpc>
              <a:spcBef>
                <a:spcPct val="20000"/>
              </a:spcBef>
              <a:buClr>
                <a:schemeClr val="hlink"/>
              </a:buClr>
              <a:buSzPct val="90000"/>
              <a:buFont typeface="Wingdings" charset="0"/>
              <a:buBlip>
                <a:blip r:embed="rId3"/>
              </a:buBlip>
              <a:defRPr/>
            </a:pPr>
            <a:r>
              <a:rPr lang="ar-SA" sz="2800" dirty="0">
                <a:effectLst>
                  <a:outerShdw blurRad="38100" dist="38100" dir="2700000" algn="tl">
                    <a:srgbClr val="000000"/>
                  </a:outerShdw>
                </a:effectLst>
                <a:latin typeface="Arial" panose="020B0604020202020204" pitchFamily="34" charset="0"/>
                <a:cs typeface="Arial" panose="020B0604020202020204" pitchFamily="34" charset="0"/>
              </a:rPr>
              <a:t>أي مرسوم هو مرسوم 9: 25؟</a:t>
            </a:r>
            <a:endParaRPr lang="ar-JO" sz="2800"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80000"/>
              </a:lnSpc>
              <a:spcBef>
                <a:spcPct val="20000"/>
              </a:spcBef>
              <a:buClr>
                <a:schemeClr val="hlink"/>
              </a:buClr>
              <a:buSzPct val="90000"/>
              <a:defRPr/>
            </a:pPr>
            <a:r>
              <a:rPr lang="en-US" dirty="0">
                <a:effectLst>
                  <a:outerShdw blurRad="38100" dist="38100" dir="2700000" algn="tl">
                    <a:srgbClr val="000000"/>
                  </a:outerShdw>
                </a:effectLst>
                <a:latin typeface="Arial" panose="020B0604020202020204" pitchFamily="34" charset="0"/>
                <a:cs typeface="Arial" panose="020B0604020202020204" pitchFamily="34" charset="0"/>
              </a:rPr>
              <a:t> -    </a:t>
            </a:r>
            <a:r>
              <a:rPr lang="ar-SA" dirty="0">
                <a:effectLst>
                  <a:outerShdw blurRad="38100" dist="38100" dir="2700000" algn="tl">
                    <a:srgbClr val="000000"/>
                  </a:outerShdw>
                </a:effectLst>
                <a:latin typeface="Arial" panose="020B0604020202020204" pitchFamily="34" charset="0"/>
                <a:cs typeface="Arial" panose="020B0604020202020204" pitchFamily="34" charset="0"/>
              </a:rPr>
              <a:t>(1) مرسوم كورش لإعادة بناء الهيكل (2 أخ 36: 22- 23؛ عزرا 1: 1- 4؛ </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80000"/>
              </a:lnSpc>
              <a:spcBef>
                <a:spcPct val="20000"/>
              </a:spcBef>
              <a:buClr>
                <a:schemeClr val="hlink"/>
              </a:buClr>
              <a:buSzPct val="90000"/>
              <a:defRPr/>
            </a:pPr>
            <a:r>
              <a:rPr lang="en-US"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dirty="0">
                <a:effectLst>
                  <a:outerShdw blurRad="38100" dist="38100" dir="2700000" algn="tl">
                    <a:srgbClr val="000000"/>
                  </a:outerShdw>
                </a:effectLst>
                <a:latin typeface="Arial" panose="020B0604020202020204" pitchFamily="34" charset="0"/>
                <a:cs typeface="Arial" panose="020B0604020202020204" pitchFamily="34" charset="0"/>
              </a:rPr>
              <a:t>   6: 1- 5)؛</a:t>
            </a:r>
            <a:r>
              <a:rPr lang="en-US" dirty="0">
                <a:effectLst>
                  <a:outerShdw blurRad="38100" dist="38100" dir="2700000" algn="tl">
                    <a:srgbClr val="000000"/>
                  </a:outerShdw>
                </a:effectLst>
                <a:latin typeface="Arial" panose="020B0604020202020204" pitchFamily="34" charset="0"/>
                <a:cs typeface="Arial" panose="020B0604020202020204" pitchFamily="34" charset="0"/>
              </a:rPr>
              <a:t>     </a:t>
            </a:r>
          </a:p>
          <a:p>
            <a:pPr algn="r" rtl="1" eaLnBrk="1" hangingPunct="1">
              <a:lnSpc>
                <a:spcPct val="80000"/>
              </a:lnSpc>
              <a:spcBef>
                <a:spcPct val="20000"/>
              </a:spcBef>
              <a:buClr>
                <a:schemeClr val="hlink"/>
              </a:buClr>
              <a:buSzPct val="90000"/>
              <a:defRPr/>
            </a:pPr>
            <a:r>
              <a:rPr lang="ar-JO" dirty="0">
                <a:effectLst>
                  <a:outerShdw blurRad="38100" dist="38100" dir="2700000" algn="tl">
                    <a:srgbClr val="000000"/>
                  </a:outerShdw>
                </a:effectLst>
                <a:latin typeface="Arial" panose="020B0604020202020204" pitchFamily="34" charset="0"/>
                <a:cs typeface="Arial" panose="020B0604020202020204" pitchFamily="34" charset="0"/>
              </a:rPr>
              <a:t>    </a:t>
            </a:r>
            <a:r>
              <a:rPr lang="ar-SA" dirty="0">
                <a:effectLst>
                  <a:outerShdw blurRad="38100" dist="38100" dir="2700000" algn="tl">
                    <a:srgbClr val="000000"/>
                  </a:outerShdw>
                </a:effectLst>
                <a:latin typeface="Arial" panose="020B0604020202020204" pitchFamily="34" charset="0"/>
                <a:cs typeface="Arial" panose="020B0604020202020204" pitchFamily="34" charset="0"/>
              </a:rPr>
              <a:t>-</a:t>
            </a:r>
            <a:r>
              <a:rPr lang="ar-JO" dirty="0">
                <a:effectLst>
                  <a:outerShdw blurRad="38100" dist="38100" dir="2700000" algn="tl">
                    <a:srgbClr val="000000"/>
                  </a:outerShdw>
                </a:effectLst>
                <a:latin typeface="Arial" panose="020B0604020202020204" pitchFamily="34" charset="0"/>
                <a:cs typeface="Arial" panose="020B0604020202020204" pitchFamily="34" charset="0"/>
              </a:rPr>
              <a:t> </a:t>
            </a:r>
            <a:r>
              <a:rPr lang="ar-SA" dirty="0">
                <a:effectLst>
                  <a:outerShdw blurRad="38100" dist="38100" dir="2700000" algn="tl">
                    <a:srgbClr val="000000"/>
                  </a:outerShdw>
                </a:effectLst>
                <a:latin typeface="Arial" panose="020B0604020202020204" pitchFamily="34" charset="0"/>
                <a:cs typeface="Arial" panose="020B0604020202020204" pitchFamily="34" charset="0"/>
              </a:rPr>
              <a:t>(2) مرسوم داريوس يؤكد مرسوم كورش (عزرا 6: 6- 12)؛</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80000"/>
              </a:lnSpc>
              <a:spcBef>
                <a:spcPct val="20000"/>
              </a:spcBef>
              <a:buClr>
                <a:schemeClr val="hlink"/>
              </a:buClr>
              <a:buSzPct val="90000"/>
              <a:defRPr/>
            </a:pPr>
            <a:r>
              <a:rPr lang="en-US" dirty="0">
                <a:effectLst>
                  <a:outerShdw blurRad="38100" dist="38100" dir="2700000" algn="tl">
                    <a:srgbClr val="000000"/>
                  </a:outerShdw>
                </a:effectLst>
                <a:latin typeface="Arial" panose="020B0604020202020204" pitchFamily="34" charset="0"/>
                <a:cs typeface="Arial" panose="020B0604020202020204" pitchFamily="34" charset="0"/>
              </a:rPr>
              <a:t> -    </a:t>
            </a:r>
            <a:r>
              <a:rPr lang="ar-SA" dirty="0">
                <a:effectLst>
                  <a:outerShdw blurRad="38100" dist="38100" dir="2700000" algn="tl">
                    <a:srgbClr val="000000"/>
                  </a:outerShdw>
                </a:effectLst>
                <a:latin typeface="Arial" panose="020B0604020202020204" pitchFamily="34" charset="0"/>
                <a:cs typeface="Arial" panose="020B0604020202020204" pitchFamily="34" charset="0"/>
              </a:rPr>
              <a:t>(3) مرسوم أرتحشستا رقم 1 (عزرا 7: 11- 26)؛</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80000"/>
              </a:lnSpc>
              <a:spcBef>
                <a:spcPct val="20000"/>
              </a:spcBef>
              <a:buClr>
                <a:schemeClr val="hlink"/>
              </a:buClr>
              <a:buSzPct val="90000"/>
              <a:defRPr/>
            </a:pPr>
            <a:r>
              <a:rPr lang="en-US" dirty="0">
                <a:effectLst>
                  <a:outerShdw blurRad="38100" dist="38100" dir="2700000" algn="tl">
                    <a:srgbClr val="000000"/>
                  </a:outerShdw>
                </a:effectLst>
                <a:latin typeface="Arial" panose="020B0604020202020204" pitchFamily="34" charset="0"/>
                <a:cs typeface="Arial" panose="020B0604020202020204" pitchFamily="34" charset="0"/>
              </a:rPr>
              <a:t>    </a:t>
            </a:r>
            <a:r>
              <a:rPr lang="ar-SA" dirty="0">
                <a:effectLst>
                  <a:outerShdw blurRad="38100" dist="38100" dir="2700000" algn="tl">
                    <a:srgbClr val="000000"/>
                  </a:outerShdw>
                </a:effectLst>
                <a:latin typeface="Arial" panose="020B0604020202020204" pitchFamily="34" charset="0"/>
                <a:cs typeface="Arial" panose="020B0604020202020204" pitchFamily="34" charset="0"/>
              </a:rPr>
              <a:t>-</a:t>
            </a:r>
            <a:r>
              <a:rPr lang="en-US" dirty="0">
                <a:effectLst>
                  <a:outerShdw blurRad="38100" dist="38100" dir="2700000" algn="tl">
                    <a:srgbClr val="000000"/>
                  </a:outerShdw>
                </a:effectLst>
                <a:latin typeface="Arial" panose="020B0604020202020204" pitchFamily="34" charset="0"/>
                <a:cs typeface="Arial" panose="020B0604020202020204" pitchFamily="34" charset="0"/>
              </a:rPr>
              <a:t> </a:t>
            </a:r>
            <a:r>
              <a:rPr lang="ar-SA" dirty="0">
                <a:effectLst>
                  <a:outerShdw blurRad="38100" dist="38100" dir="2700000" algn="tl">
                    <a:srgbClr val="000000"/>
                  </a:outerShdw>
                </a:effectLst>
                <a:latin typeface="Arial" panose="020B0604020202020204" pitchFamily="34" charset="0"/>
                <a:cs typeface="Arial" panose="020B0604020202020204" pitchFamily="34" charset="0"/>
              </a:rPr>
              <a:t>(4) مرسوم أرتحشستا رقم 2 المعطى إلى نحميا الذي يسمح بإعادة بناء</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80000"/>
              </a:lnSpc>
              <a:spcBef>
                <a:spcPct val="20000"/>
              </a:spcBef>
              <a:buClr>
                <a:schemeClr val="hlink"/>
              </a:buClr>
              <a:buSzPct val="90000"/>
              <a:defRPr/>
            </a:pPr>
            <a:r>
              <a:rPr lang="en-US" dirty="0">
                <a:effectLst>
                  <a:outerShdw blurRad="38100" dist="38100" dir="2700000" algn="tl">
                    <a:srgbClr val="000000"/>
                  </a:outerShdw>
                </a:effectLst>
                <a:latin typeface="Arial" panose="020B0604020202020204" pitchFamily="34" charset="0"/>
                <a:cs typeface="Arial" panose="020B0604020202020204" pitchFamily="34" charset="0"/>
              </a:rPr>
              <a:t>     </a:t>
            </a:r>
            <a:r>
              <a:rPr lang="ar-SA" dirty="0">
                <a:effectLst>
                  <a:outerShdw blurRad="38100" dist="38100" dir="2700000" algn="tl">
                    <a:srgbClr val="000000"/>
                  </a:outerShdw>
                </a:effectLst>
                <a:latin typeface="Arial" panose="020B0604020202020204" pitchFamily="34" charset="0"/>
                <a:cs typeface="Arial" panose="020B0604020202020204" pitchFamily="34" charset="0"/>
              </a:rPr>
              <a:t> المدينة (نحميا 2: 1- 8)؛</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80000"/>
              </a:lnSpc>
              <a:spcBef>
                <a:spcPct val="20000"/>
              </a:spcBef>
              <a:buClr>
                <a:schemeClr val="hlink"/>
              </a:buClr>
              <a:buSzPct val="90000"/>
              <a:defRPr/>
            </a:pP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just" rtl="1" eaLnBrk="1" hangingPunct="1">
              <a:lnSpc>
                <a:spcPct val="80000"/>
              </a:lnSpc>
              <a:spcBef>
                <a:spcPct val="20000"/>
              </a:spcBef>
              <a:buClr>
                <a:schemeClr val="hlink"/>
              </a:buClr>
              <a:buSzPct val="90000"/>
              <a:buFont typeface="Wingdings" charset="0"/>
              <a:buBlip>
                <a:blip r:embed="rId3"/>
              </a:buBlip>
              <a:defRPr/>
            </a:pPr>
            <a:r>
              <a:rPr lang="ar-SA" sz="2800" dirty="0">
                <a:effectLst>
                  <a:outerShdw blurRad="38100" dist="38100" dir="2700000" algn="tl">
                    <a:srgbClr val="000000"/>
                  </a:outerShdw>
                </a:effectLst>
                <a:latin typeface="Arial" panose="020B0604020202020204" pitchFamily="34" charset="0"/>
                <a:cs typeface="Arial" panose="020B0604020202020204" pitchFamily="34" charset="0"/>
              </a:rPr>
              <a:t>لماذا نحافظ على مرسوم أرتحشستا رقم 2 في عامه العشرين (444 ق. م.)؟ هذا بسبب أن نحميا 2: 12- 17 يصور أورشليم في حالة خراب في هذا الوقت.</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31811" name="Text Box 8"/>
          <p:cNvSpPr txBox="1">
            <a:spLocks noChangeArrowheads="1"/>
          </p:cNvSpPr>
          <p:nvPr/>
        </p:nvSpPr>
        <p:spPr bwMode="auto">
          <a:xfrm>
            <a:off x="7994650" y="76200"/>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b="1">
                <a:latin typeface="Arial" charset="0"/>
                <a:cs typeface="Arial" charset="0"/>
              </a:rPr>
              <a:t>86b-d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30150">
                                            <p:txEl>
                                              <p:pRg st="0" end="0"/>
                                            </p:txEl>
                                          </p:spTgt>
                                        </p:tgtEl>
                                        <p:attrNameLst>
                                          <p:attrName>style.visibility</p:attrName>
                                        </p:attrNameLst>
                                      </p:cBhvr>
                                      <p:to>
                                        <p:strVal val="visible"/>
                                      </p:to>
                                    </p:set>
                                    <p:animEffect transition="in" filter="dissolve">
                                      <p:cBhvr>
                                        <p:cTn id="7" dur="500"/>
                                        <p:tgtEl>
                                          <p:spTgt spid="1030150">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30150">
                                            <p:txEl>
                                              <p:pRg st="1" end="1"/>
                                            </p:txEl>
                                          </p:spTgt>
                                        </p:tgtEl>
                                        <p:attrNameLst>
                                          <p:attrName>style.visibility</p:attrName>
                                        </p:attrNameLst>
                                      </p:cBhvr>
                                      <p:to>
                                        <p:strVal val="visible"/>
                                      </p:to>
                                    </p:set>
                                    <p:animEffect transition="in" filter="dissolve">
                                      <p:cBhvr>
                                        <p:cTn id="10" dur="500"/>
                                        <p:tgtEl>
                                          <p:spTgt spid="103015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30150">
                                            <p:txEl>
                                              <p:pRg st="2" end="2"/>
                                            </p:txEl>
                                          </p:spTgt>
                                        </p:tgtEl>
                                        <p:attrNameLst>
                                          <p:attrName>style.visibility</p:attrName>
                                        </p:attrNameLst>
                                      </p:cBhvr>
                                      <p:to>
                                        <p:strVal val="visible"/>
                                      </p:to>
                                    </p:set>
                                    <p:animEffect transition="in" filter="dissolve">
                                      <p:cBhvr>
                                        <p:cTn id="15" dur="500"/>
                                        <p:tgtEl>
                                          <p:spTgt spid="1030150">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30150">
                                            <p:txEl>
                                              <p:pRg st="3" end="3"/>
                                            </p:txEl>
                                          </p:spTgt>
                                        </p:tgtEl>
                                        <p:attrNameLst>
                                          <p:attrName>style.visibility</p:attrName>
                                        </p:attrNameLst>
                                      </p:cBhvr>
                                      <p:to>
                                        <p:strVal val="visible"/>
                                      </p:to>
                                    </p:set>
                                    <p:animEffect transition="in" filter="dissolve">
                                      <p:cBhvr>
                                        <p:cTn id="18" dur="500"/>
                                        <p:tgtEl>
                                          <p:spTgt spid="1030150">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30150">
                                            <p:txEl>
                                              <p:pRg st="4" end="4"/>
                                            </p:txEl>
                                          </p:spTgt>
                                        </p:tgtEl>
                                        <p:attrNameLst>
                                          <p:attrName>style.visibility</p:attrName>
                                        </p:attrNameLst>
                                      </p:cBhvr>
                                      <p:to>
                                        <p:strVal val="visible"/>
                                      </p:to>
                                    </p:set>
                                    <p:animEffect transition="in" filter="dissolve">
                                      <p:cBhvr>
                                        <p:cTn id="23" dur="500"/>
                                        <p:tgtEl>
                                          <p:spTgt spid="1030150">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030150">
                                            <p:txEl>
                                              <p:pRg st="5" end="5"/>
                                            </p:txEl>
                                          </p:spTgt>
                                        </p:tgtEl>
                                        <p:attrNameLst>
                                          <p:attrName>style.visibility</p:attrName>
                                        </p:attrNameLst>
                                      </p:cBhvr>
                                      <p:to>
                                        <p:strVal val="visible"/>
                                      </p:to>
                                    </p:set>
                                    <p:animEffect transition="in" filter="dissolve">
                                      <p:cBhvr>
                                        <p:cTn id="28" dur="500"/>
                                        <p:tgtEl>
                                          <p:spTgt spid="1030150">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030150">
                                            <p:txEl>
                                              <p:pRg st="6" end="6"/>
                                            </p:txEl>
                                          </p:spTgt>
                                        </p:tgtEl>
                                        <p:attrNameLst>
                                          <p:attrName>style.visibility</p:attrName>
                                        </p:attrNameLst>
                                      </p:cBhvr>
                                      <p:to>
                                        <p:strVal val="visible"/>
                                      </p:to>
                                    </p:set>
                                    <p:animEffect transition="in" filter="dissolve">
                                      <p:cBhvr>
                                        <p:cTn id="33" dur="500"/>
                                        <p:tgtEl>
                                          <p:spTgt spid="103015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50"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ChangeArrowheads="1"/>
          </p:cNvSpPr>
          <p:nvPr>
            <p:ph type="title"/>
          </p:nvPr>
        </p:nvSpPr>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أزمنة الأمم لوقا 21: 24</a:t>
            </a:r>
            <a:endParaRPr lang="en-US" sz="4000" dirty="0">
              <a:latin typeface="Arial" panose="020B0604020202020204" pitchFamily="34" charset="0"/>
              <a:ea typeface="ＭＳ Ｐゴシック" charset="0"/>
              <a:cs typeface="Arial" panose="020B0604020202020204" pitchFamily="34" charset="0"/>
            </a:endParaRPr>
          </a:p>
        </p:txBody>
      </p:sp>
      <p:pic>
        <p:nvPicPr>
          <p:cNvPr id="633858" name="Picture 3" descr="Daniel "/>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1460500"/>
            <a:ext cx="9372600" cy="478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3859" name="Text Box 4"/>
          <p:cNvSpPr txBox="1">
            <a:spLocks noChangeArrowheads="1"/>
          </p:cNvSpPr>
          <p:nvPr/>
        </p:nvSpPr>
        <p:spPr bwMode="auto">
          <a:xfrm>
            <a:off x="8534400" y="87313"/>
            <a:ext cx="6880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ar-JO" sz="2000" b="1" dirty="0">
                <a:latin typeface="Arial" panose="020B0604020202020204" pitchFamily="34" charset="0"/>
                <a:cs typeface="Arial" panose="020B0604020202020204" pitchFamily="34" charset="0"/>
              </a:rPr>
              <a:t>86 ح</a:t>
            </a:r>
            <a:endParaRPr lang="en-US" sz="2000" b="1" dirty="0">
              <a:latin typeface="Arial" panose="020B0604020202020204" pitchFamily="34" charset="0"/>
              <a:cs typeface="Arial" panose="020B0604020202020204" pitchFamily="34" charset="0"/>
            </a:endParaRPr>
          </a:p>
        </p:txBody>
      </p:sp>
      <p:sp>
        <p:nvSpPr>
          <p:cNvPr id="633860" name="Text Box 5"/>
          <p:cNvSpPr txBox="1">
            <a:spLocks noChangeArrowheads="1"/>
          </p:cNvSpPr>
          <p:nvPr/>
        </p:nvSpPr>
        <p:spPr bwMode="auto">
          <a:xfrm>
            <a:off x="684213" y="6324600"/>
            <a:ext cx="82089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eaLnBrk="1" hangingPunct="1"/>
            <a:r>
              <a:rPr lang="ar-JO" sz="1400" dirty="0">
                <a:latin typeface="Arial" charset="0"/>
                <a:cs typeface="Arial" charset="0"/>
              </a:rPr>
              <a:t>ريموند لودفيغسون، </a:t>
            </a:r>
            <a:r>
              <a:rPr lang="ar-JO" sz="1400" i="1" dirty="0">
                <a:latin typeface="Arial" charset="0"/>
                <a:cs typeface="Arial" charset="0"/>
              </a:rPr>
              <a:t>مسح لنبوات الكتاب المقدس</a:t>
            </a:r>
            <a:r>
              <a:rPr lang="ar-JO" sz="1400" dirty="0">
                <a:latin typeface="Arial" charset="0"/>
                <a:cs typeface="Arial" charset="0"/>
              </a:rPr>
              <a:t>، 181.</a:t>
            </a:r>
            <a:endParaRPr lang="en-US" sz="1400" dirty="0">
              <a:latin typeface="Arial" charset="0"/>
              <a:cs typeface="Arial"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417794" name="Rectangle 2"/>
          <p:cNvSpPr>
            <a:spLocks noGrp="1" noChangeArrowheads="1"/>
          </p:cNvSpPr>
          <p:nvPr>
            <p:ph type="title"/>
          </p:nvPr>
        </p:nvSpPr>
        <p:spPr>
          <a:xfrm>
            <a:off x="1547813" y="601663"/>
            <a:ext cx="6048375" cy="882650"/>
          </a:xfrm>
          <a:solidFill>
            <a:srgbClr val="020101"/>
          </a:solidFill>
        </p:spPr>
        <p:txBody>
          <a:bodyPr/>
          <a:lstStyle/>
          <a:p>
            <a:pPr eaLnBrk="1" hangingPunct="1">
              <a:defRPr/>
            </a:pPr>
            <a:r>
              <a:rPr lang="ar-JO" sz="3600" b="1" dirty="0">
                <a:latin typeface="Arial" panose="020B0604020202020204" pitchFamily="34" charset="0"/>
                <a:ea typeface="ＭＳ Ｐゴシック" charset="0"/>
                <a:cs typeface="Arial" panose="020B0604020202020204" pitchFamily="34" charset="0"/>
              </a:rPr>
              <a:t>التقويم اليهودي</a:t>
            </a:r>
            <a:endParaRPr lang="en-US" sz="3600" dirty="0">
              <a:latin typeface="Arial" charset="0"/>
              <a:ea typeface="ＭＳ Ｐゴシック" charset="0"/>
              <a:cs typeface="Arial" charset="0"/>
            </a:endParaRPr>
          </a:p>
        </p:txBody>
      </p:sp>
      <p:sp>
        <p:nvSpPr>
          <p:cNvPr id="754691"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553</a:t>
            </a:r>
          </a:p>
        </p:txBody>
      </p:sp>
      <p:sp>
        <p:nvSpPr>
          <p:cNvPr id="5" name="Rectangle 3"/>
          <p:cNvSpPr txBox="1">
            <a:spLocks noChangeArrowheads="1"/>
          </p:cNvSpPr>
          <p:nvPr/>
        </p:nvSpPr>
        <p:spPr bwMode="auto">
          <a:xfrm>
            <a:off x="0" y="2049463"/>
            <a:ext cx="8893175" cy="423386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SA"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360 يومًا في السنة</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SA"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69 أسبوعًا من 483 سنة = 476 سنة شمسية</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SA"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صدور المرسوم في 5 آذار عام 444 ق.م. إلى وقت قطع المسيح بقي قائمًا إلى 3 نيسان عام 33 ميلادي. هذا يجعل دخول المسيح الانتصاري في 30 آذار عام 33 ميلادي. </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SA"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قارن 9: 27 مع رؤيا 13: 5، 14- 15.</a:t>
            </a:r>
          </a:p>
        </p:txBody>
      </p:sp>
      <p:pic>
        <p:nvPicPr>
          <p:cNvPr id="754693" name="Picture 1" descr="dan 9 agendas_calendars_185135_tnb.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24750" y="476250"/>
            <a:ext cx="1368425" cy="1173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4694" name="Picture 3" descr="dan 9 size0-army.mil-84827-2010-09-03-130908.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513" y="-20638"/>
            <a:ext cx="1704976" cy="1720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77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4" grpId="0" animBg="1" autoUpdateAnimBg="0"/>
      <p:bldP spid="5"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Rectangle 2"/>
          <p:cNvSpPr>
            <a:spLocks noGrp="1" noChangeArrowheads="1"/>
          </p:cNvSpPr>
          <p:nvPr>
            <p:ph type="title"/>
          </p:nvPr>
        </p:nvSpPr>
        <p:spPr>
          <a:xfrm>
            <a:off x="0" y="277813"/>
            <a:ext cx="9144000" cy="1143000"/>
          </a:xfrm>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قرارات السبعين أسبوعًا</a:t>
            </a:r>
            <a:endParaRPr lang="en-US" sz="4000" dirty="0">
              <a:latin typeface="Arial" panose="020B0604020202020204" pitchFamily="34" charset="0"/>
              <a:ea typeface="ＭＳ Ｐゴシック" charset="0"/>
              <a:cs typeface="Arial" panose="020B0604020202020204" pitchFamily="34" charset="0"/>
            </a:endParaRPr>
          </a:p>
        </p:txBody>
      </p:sp>
      <p:pic>
        <p:nvPicPr>
          <p:cNvPr id="637954" name="Picture 3"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15060" r="16208" b="58562"/>
          <a:stretch>
            <a:fillRect/>
          </a:stretch>
        </p:blipFill>
        <p:spPr bwMode="auto">
          <a:xfrm>
            <a:off x="228600" y="1219200"/>
            <a:ext cx="8686800" cy="522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7955" name="Text Box 4"/>
          <p:cNvSpPr txBox="1">
            <a:spLocks noChangeArrowheads="1"/>
          </p:cNvSpPr>
          <p:nvPr/>
        </p:nvSpPr>
        <p:spPr bwMode="auto">
          <a:xfrm>
            <a:off x="8534400" y="87313"/>
            <a:ext cx="4667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2000" b="1">
                <a:latin typeface="Arial" charset="0"/>
                <a:cs typeface="Arial" charset="0"/>
              </a:rPr>
              <a:t>85</a:t>
            </a:r>
          </a:p>
        </p:txBody>
      </p:sp>
      <p:sp>
        <p:nvSpPr>
          <p:cNvPr id="637956" name="Text Box 5"/>
          <p:cNvSpPr txBox="1">
            <a:spLocks noChangeArrowheads="1"/>
          </p:cNvSpPr>
          <p:nvPr/>
        </p:nvSpPr>
        <p:spPr bwMode="auto">
          <a:xfrm>
            <a:off x="250825" y="6438900"/>
            <a:ext cx="86153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ar-JO" sz="1800" dirty="0">
                <a:latin typeface="Arial" charset="0"/>
                <a:cs typeface="Arial" charset="0"/>
              </a:rPr>
              <a:t>هارولد هوينر، الجوانب التاريخية لحياة المسيح</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8" name="Rectangle 2"/>
          <p:cNvSpPr>
            <a:spLocks noGrp="1" noChangeArrowheads="1"/>
          </p:cNvSpPr>
          <p:nvPr>
            <p:ph type="title"/>
          </p:nvPr>
        </p:nvSpPr>
        <p:spPr>
          <a:xfrm>
            <a:off x="0" y="277813"/>
            <a:ext cx="9144000" cy="1143000"/>
          </a:xfrm>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قرارات السبعين أسبوعًا</a:t>
            </a:r>
            <a:endParaRPr lang="en-US" sz="4000" dirty="0">
              <a:latin typeface="Arial" panose="020B0604020202020204" pitchFamily="34" charset="0"/>
              <a:ea typeface="ＭＳ Ｐゴシック" charset="0"/>
              <a:cs typeface="Arial" panose="020B0604020202020204" pitchFamily="34" charset="0"/>
            </a:endParaRPr>
          </a:p>
        </p:txBody>
      </p:sp>
      <p:sp>
        <p:nvSpPr>
          <p:cNvPr id="640002" name="Text Box 3"/>
          <p:cNvSpPr txBox="1">
            <a:spLocks noChangeArrowheads="1"/>
          </p:cNvSpPr>
          <p:nvPr/>
        </p:nvSpPr>
        <p:spPr bwMode="auto">
          <a:xfrm>
            <a:off x="8534400" y="87313"/>
            <a:ext cx="4667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2000" b="1">
                <a:latin typeface="Arial" charset="0"/>
                <a:cs typeface="Arial" charset="0"/>
              </a:rPr>
              <a:t>85</a:t>
            </a:r>
          </a:p>
        </p:txBody>
      </p:sp>
      <p:grpSp>
        <p:nvGrpSpPr>
          <p:cNvPr id="640003" name="Group 4"/>
          <p:cNvGrpSpPr>
            <a:grpSpLocks/>
          </p:cNvGrpSpPr>
          <p:nvPr/>
        </p:nvGrpSpPr>
        <p:grpSpPr bwMode="auto">
          <a:xfrm>
            <a:off x="304800" y="1219200"/>
            <a:ext cx="8458200" cy="5148263"/>
            <a:chOff x="192" y="981"/>
            <a:chExt cx="5328" cy="3243"/>
          </a:xfrm>
        </p:grpSpPr>
        <p:pic>
          <p:nvPicPr>
            <p:cNvPr id="640005" name="Picture 5"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59973" r="8673" b="10085"/>
            <a:stretch>
              <a:fillRect/>
            </a:stretch>
          </p:blipFill>
          <p:spPr bwMode="auto">
            <a:xfrm>
              <a:off x="192" y="981"/>
              <a:ext cx="5328" cy="3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0006" name="Rectangle 6"/>
            <p:cNvSpPr>
              <a:spLocks noChangeArrowheads="1"/>
            </p:cNvSpPr>
            <p:nvPr/>
          </p:nvSpPr>
          <p:spPr bwMode="auto">
            <a:xfrm>
              <a:off x="3936" y="4176"/>
              <a:ext cx="1440" cy="48"/>
            </a:xfrm>
            <a:prstGeom prst="rect">
              <a:avLst/>
            </a:prstGeom>
            <a:solidFill>
              <a:schemeClr val="tx1"/>
            </a:solidFill>
            <a:ln w="9525">
              <a:solidFill>
                <a:schemeClr val="tx1"/>
              </a:solidFill>
              <a:miter lim="800000"/>
              <a:headEnd/>
              <a:tailEnd/>
            </a:ln>
          </p:spPr>
          <p:txBody>
            <a:bodyPr wrap="none" anchor="ctr"/>
            <a:lstStyle/>
            <a:p>
              <a:endParaRPr lang="en-US">
                <a:latin typeface="Arial" charset="0"/>
                <a:cs typeface="Arial" charset="0"/>
              </a:endParaRPr>
            </a:p>
          </p:txBody>
        </p:sp>
      </p:grpSp>
      <p:sp>
        <p:nvSpPr>
          <p:cNvPr id="640004" name="Text Box 7"/>
          <p:cNvSpPr txBox="1">
            <a:spLocks noChangeArrowheads="1"/>
          </p:cNvSpPr>
          <p:nvPr/>
        </p:nvSpPr>
        <p:spPr bwMode="auto">
          <a:xfrm>
            <a:off x="2895600" y="6438900"/>
            <a:ext cx="35589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ar-JO" sz="1800" dirty="0">
                <a:latin typeface="Arial" charset="0"/>
                <a:cs typeface="Arial" charset="0"/>
              </a:rPr>
              <a:t>هارولد هوينر، </a:t>
            </a:r>
            <a:r>
              <a:rPr lang="ar-JO" sz="1800" i="1" dirty="0">
                <a:latin typeface="Arial" charset="0"/>
                <a:cs typeface="Arial" charset="0"/>
              </a:rPr>
              <a:t>الجوانب التاريخية لحياة المسيح</a:t>
            </a:r>
            <a:endParaRPr lang="en-US" sz="1800" i="1" dirty="0">
              <a:latin typeface="Arial" charset="0"/>
              <a:cs typeface="Arial"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3237C0-F2A9-994C-A272-C04938EBCE79}"/>
              </a:ext>
            </a:extLst>
          </p:cNvPr>
          <p:cNvPicPr>
            <a:picLocks noChangeAspect="1"/>
          </p:cNvPicPr>
          <p:nvPr/>
        </p:nvPicPr>
        <p:blipFill rotWithShape="1">
          <a:blip r:embed="rId3"/>
          <a:srcRect l="1262"/>
          <a:stretch/>
        </p:blipFill>
        <p:spPr>
          <a:xfrm>
            <a:off x="0" y="17241"/>
            <a:ext cx="9144000" cy="5788023"/>
          </a:xfrm>
          <a:prstGeom prst="rect">
            <a:avLst/>
          </a:prstGeom>
        </p:spPr>
      </p:pic>
      <p:sp>
        <p:nvSpPr>
          <p:cNvPr id="762883" name="Rectangle 7"/>
          <p:cNvSpPr>
            <a:spLocks noGrp="1" noChangeArrowheads="1"/>
          </p:cNvSpPr>
          <p:nvPr>
            <p:ph type="title"/>
          </p:nvPr>
        </p:nvSpPr>
        <p:spPr>
          <a:xfrm>
            <a:off x="0" y="-97656"/>
            <a:ext cx="9140824" cy="504056"/>
          </a:xfrm>
          <a:solidFill>
            <a:schemeClr val="tx1"/>
          </a:solidFill>
        </p:spPr>
        <p:txBody>
          <a:bodyPr/>
          <a:lstStyle/>
          <a:p>
            <a:r>
              <a:rPr lang="ar-JO" sz="3600" b="1" dirty="0">
                <a:solidFill>
                  <a:schemeClr val="bg1"/>
                </a:solidFill>
                <a:latin typeface="Arial" charset="0"/>
                <a:ea typeface="ＭＳ Ｐゴシック" charset="0"/>
              </a:rPr>
              <a:t>أحداث الأسبوع السبعين</a:t>
            </a:r>
            <a:endParaRPr lang="en-US" sz="3600" b="1" dirty="0">
              <a:solidFill>
                <a:schemeClr val="accent1"/>
              </a:solidFill>
              <a:latin typeface="Arial" charset="0"/>
              <a:ea typeface="ＭＳ Ｐゴシック" charset="0"/>
            </a:endParaRPr>
          </a:p>
        </p:txBody>
      </p:sp>
      <p:sp>
        <p:nvSpPr>
          <p:cNvPr id="762885" name="Text Box 14"/>
          <p:cNvSpPr txBox="1">
            <a:spLocks noChangeArrowheads="1"/>
          </p:cNvSpPr>
          <p:nvPr/>
        </p:nvSpPr>
        <p:spPr bwMode="auto">
          <a:xfrm>
            <a:off x="8457948" y="-99392"/>
            <a:ext cx="614569"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556</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62896" name="Text Box 10"/>
          <p:cNvSpPr txBox="1">
            <a:spLocks noChangeArrowheads="1"/>
          </p:cNvSpPr>
          <p:nvPr/>
        </p:nvSpPr>
        <p:spPr bwMode="auto">
          <a:xfrm>
            <a:off x="4644008" y="5051845"/>
            <a:ext cx="3414770" cy="510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2018 09 23 John Haller's Prophecy Update </a:t>
            </a:r>
            <a:b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"Surveillance Society” (https://</a:t>
            </a:r>
            <a:r>
              <a:rPr kumimoji="0" lang="en-US" sz="900" b="1" i="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www.youtube.com</a:t>
            </a: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900" b="1" i="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watch?v</a:t>
            </a: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=GE35KQWKCWw)</a:t>
            </a:r>
          </a:p>
        </p:txBody>
      </p:sp>
      <p:sp>
        <p:nvSpPr>
          <p:cNvPr id="66" name="Text Box 8"/>
          <p:cNvSpPr txBox="1">
            <a:spLocks noChangeArrowheads="1"/>
          </p:cNvSpPr>
          <p:nvPr/>
        </p:nvSpPr>
        <p:spPr bwMode="auto">
          <a:xfrm>
            <a:off x="0" y="5561409"/>
            <a:ext cx="9144000" cy="1384995"/>
          </a:xfrm>
          <a:prstGeom prst="rect">
            <a:avLst/>
          </a:prstGeom>
          <a:solidFill>
            <a:schemeClr val="tx1"/>
          </a:solid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Arial"/>
                <a:ea typeface="ＭＳ Ｐゴシック" charset="0"/>
                <a:cs typeface="Arial"/>
              </a:rPr>
              <a:t>و يثبت عهداً مع كثيرين في أسبوع واحد و في وسط الأسبوع يبطل الذبيحة و التقدمة و على جناج الأرجاس مخرب حتى يتم و يصب المقضي على المخرب (دا 9: 27) </a:t>
            </a:r>
            <a:endParaRPr kumimoji="0" lang="en-US" sz="28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7" name="Rectangle 7">
            <a:extLst>
              <a:ext uri="{FF2B5EF4-FFF2-40B4-BE49-F238E27FC236}">
                <a16:creationId xmlns:a16="http://schemas.microsoft.com/office/drawing/2014/main" id="{15A1CA35-D27F-2DE8-D8FE-486659407E0F}"/>
              </a:ext>
            </a:extLst>
          </p:cNvPr>
          <p:cNvSpPr txBox="1">
            <a:spLocks noChangeArrowheads="1"/>
          </p:cNvSpPr>
          <p:nvPr/>
        </p:nvSpPr>
        <p:spPr bwMode="auto">
          <a:xfrm>
            <a:off x="5436297" y="302899"/>
            <a:ext cx="3244240" cy="1162646"/>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lvl="0" algn="ctr" defTabSz="914400" eaLnBrk="0" fontAlgn="base" hangingPunct="0">
              <a:spcBef>
                <a:spcPct val="0"/>
              </a:spcBef>
              <a:spcAft>
                <a:spcPct val="0"/>
              </a:spcAft>
              <a:defRPr sz="2800" b="1" i="1" kern="0">
                <a:solidFill>
                  <a:srgbClr val="FFFFFF"/>
                </a:solidFill>
                <a:latin typeface="Arial" charset="0"/>
                <a:ea typeface="ＭＳ Ｐゴシック" charset="0"/>
                <a:cs typeface="Arial"/>
              </a:defRPr>
            </a:lvl1pPr>
            <a:lvl2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2400" b="1" i="1" u="none" strike="noStrike" kern="0" cap="none" spc="0" normalizeH="0" baseline="0" noProof="0" dirty="0">
                <a:ln>
                  <a:noFill/>
                </a:ln>
                <a:solidFill>
                  <a:srgbClr val="FFFFFF"/>
                </a:solidFill>
                <a:effectLst/>
                <a:uLnTx/>
                <a:uFillTx/>
                <a:latin typeface="Arial" charset="0"/>
                <a:ea typeface="ＭＳ Ｐゴシック" charset="0"/>
                <a:cs typeface="Arial"/>
              </a:rPr>
              <a:t>وَهَكَذَا سَيَخْلُصُ جَمِيعُ إِسْرَائِيلَ </a:t>
            </a:r>
            <a:br>
              <a:rPr kumimoji="0" lang="en-US" altLang="ja-JP" sz="2400" b="1" i="1" u="none" strike="noStrike" kern="0" cap="none" spc="0" normalizeH="0" baseline="0" noProof="0" dirty="0">
                <a:ln>
                  <a:noFill/>
                </a:ln>
                <a:solidFill>
                  <a:srgbClr val="FFFFFF"/>
                </a:solidFill>
                <a:effectLst/>
                <a:uLnTx/>
                <a:uFillTx/>
                <a:latin typeface="Arial" charset="0"/>
                <a:ea typeface="ＭＳ Ｐゴシック" charset="0"/>
                <a:cs typeface="Arial"/>
              </a:rPr>
            </a:br>
            <a:r>
              <a:rPr kumimoji="0" lang="ar-SA" altLang="ja-JP" sz="2400" b="1" i="1" u="none" strike="noStrike" kern="0" cap="none" spc="0" normalizeH="0" baseline="0" noProof="0" dirty="0">
                <a:ln>
                  <a:noFill/>
                </a:ln>
                <a:solidFill>
                  <a:srgbClr val="FFFFFF"/>
                </a:solidFill>
                <a:effectLst/>
                <a:uLnTx/>
                <a:uFillTx/>
                <a:latin typeface="Arial" charset="0"/>
                <a:ea typeface="ＭＳ Ｐゴシック" charset="0"/>
                <a:cs typeface="Arial"/>
              </a:rPr>
              <a:t>(رومية ١١ : ٢٥-٢٧) </a:t>
            </a:r>
            <a:endParaRPr kumimoji="0" lang="en-US" sz="2400" b="1" i="1" u="none" strike="noStrike" kern="0" cap="none" spc="0" normalizeH="0" baseline="0" noProof="0" dirty="0">
              <a:ln>
                <a:noFill/>
              </a:ln>
              <a:solidFill>
                <a:srgbClr val="FFFFFF"/>
              </a:solidFill>
              <a:effectLst/>
              <a:uLnTx/>
              <a:uFillTx/>
              <a:latin typeface="Arial" charset="0"/>
              <a:ea typeface="ＭＳ Ｐゴシック" charset="0"/>
              <a:cs typeface="Arial"/>
            </a:endParaRPr>
          </a:p>
        </p:txBody>
      </p:sp>
      <p:sp>
        <p:nvSpPr>
          <p:cNvPr id="8" name="Rectangle 7">
            <a:extLst>
              <a:ext uri="{FF2B5EF4-FFF2-40B4-BE49-F238E27FC236}">
                <a16:creationId xmlns:a16="http://schemas.microsoft.com/office/drawing/2014/main" id="{B8CD830C-9ADB-3719-EF16-55E0CE9A5A06}"/>
              </a:ext>
            </a:extLst>
          </p:cNvPr>
          <p:cNvSpPr txBox="1">
            <a:spLocks noChangeArrowheads="1"/>
          </p:cNvSpPr>
          <p:nvPr/>
        </p:nvSpPr>
        <p:spPr bwMode="auto">
          <a:xfrm>
            <a:off x="323528" y="396653"/>
            <a:ext cx="2304256" cy="720080"/>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i="1" u="none" strike="noStrike" kern="0" cap="none" spc="0" normalizeH="0" baseline="0" noProof="0" dirty="0">
                <a:ln>
                  <a:noFill/>
                </a:ln>
                <a:solidFill>
                  <a:srgbClr val="FFFFFF"/>
                </a:solidFill>
                <a:effectLst/>
                <a:uLnTx/>
                <a:uFillTx/>
                <a:latin typeface="Arial" charset="0"/>
                <a:ea typeface="ＭＳ Ｐゴシック" charset="0"/>
                <a:cs typeface="Arial"/>
              </a:rPr>
              <a:t>الأسبوع السبعون</a:t>
            </a:r>
            <a:endParaRPr kumimoji="0" lang="en-US" sz="2800" b="1" i="1" u="none" strike="noStrike" kern="0" cap="none" spc="0" normalizeH="0" baseline="0" noProof="0" dirty="0">
              <a:ln>
                <a:noFill/>
              </a:ln>
              <a:solidFill>
                <a:srgbClr val="00CC99"/>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833180335"/>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7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9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parkles">
  <a:themeElements>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fontScheme name="Sparkles">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Design padrão">
  <a:themeElements>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lnDef>
  </a:objectDefaults>
  <a:extraClrSchemeLst>
    <a:extraClrScheme>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Pressed Leaves">
  <a:themeElements>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Pressed Leaves">
      <a:majorFont>
        <a:latin typeface="Geneva"/>
        <a:ea typeface="ＭＳ Ｐゴシック"/>
        <a:cs typeface="ＭＳ Ｐゴシック"/>
      </a:majorFont>
      <a:minorFont>
        <a:latin typeface="Genev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ateen">
  <a:themeElements>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fontScheme name="Satee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ateen 1">
        <a:dk1>
          <a:srgbClr val="000000"/>
        </a:dk1>
        <a:lt1>
          <a:srgbClr val="BAA0AD"/>
        </a:lt1>
        <a:dk2>
          <a:srgbClr val="000000"/>
        </a:dk2>
        <a:lt2>
          <a:srgbClr val="3E3E5C"/>
        </a:lt2>
        <a:accent1>
          <a:srgbClr val="7C73A2"/>
        </a:accent1>
        <a:accent2>
          <a:srgbClr val="4D7AC2"/>
        </a:accent2>
        <a:accent3>
          <a:srgbClr val="D9CDD3"/>
        </a:accent3>
        <a:accent4>
          <a:srgbClr val="000000"/>
        </a:accent4>
        <a:accent5>
          <a:srgbClr val="BFBCCE"/>
        </a:accent5>
        <a:accent6>
          <a:srgbClr val="456EB0"/>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Sateen 2">
        <a:dk1>
          <a:srgbClr val="000000"/>
        </a:dk1>
        <a:lt1>
          <a:srgbClr val="BAA0AD"/>
        </a:lt1>
        <a:dk2>
          <a:srgbClr val="000000"/>
        </a:dk2>
        <a:lt2>
          <a:srgbClr val="777777"/>
        </a:lt2>
        <a:accent1>
          <a:srgbClr val="909082"/>
        </a:accent1>
        <a:accent2>
          <a:srgbClr val="809EA8"/>
        </a:accent2>
        <a:accent3>
          <a:srgbClr val="D9CDD3"/>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6879</TotalTime>
  <Words>6519</Words>
  <Application>Microsoft Macintosh PowerPoint</Application>
  <PresentationFormat>On-screen Show (4:3)</PresentationFormat>
  <Paragraphs>1044</Paragraphs>
  <Slides>101</Slides>
  <Notes>80</Notes>
  <HiddenSlides>0</HiddenSlides>
  <MMClips>0</MMClips>
  <ScaleCrop>false</ScaleCrop>
  <HeadingPairs>
    <vt:vector size="8" baseType="variant">
      <vt:variant>
        <vt:lpstr>Fonts Used</vt:lpstr>
      </vt:variant>
      <vt:variant>
        <vt:i4>18</vt:i4>
      </vt:variant>
      <vt:variant>
        <vt:lpstr>Theme</vt:lpstr>
      </vt:variant>
      <vt:variant>
        <vt:i4>49</vt:i4>
      </vt:variant>
      <vt:variant>
        <vt:lpstr>Embedded OLE Servers</vt:lpstr>
      </vt:variant>
      <vt:variant>
        <vt:i4>1</vt:i4>
      </vt:variant>
      <vt:variant>
        <vt:lpstr>Slide Titles</vt:lpstr>
      </vt:variant>
      <vt:variant>
        <vt:i4>101</vt:i4>
      </vt:variant>
    </vt:vector>
  </HeadingPairs>
  <TitlesOfParts>
    <vt:vector size="169" baseType="lpstr">
      <vt:lpstr>Arail</vt:lpstr>
      <vt:lpstr>Matisse ITC</vt:lpstr>
      <vt:lpstr>Arial</vt:lpstr>
      <vt:lpstr>Arial Black</vt:lpstr>
      <vt:lpstr>Calibri</vt:lpstr>
      <vt:lpstr>Century Gothic</vt:lpstr>
      <vt:lpstr>Comic Sans MS</vt:lpstr>
      <vt:lpstr>Courier</vt:lpstr>
      <vt:lpstr>Geneva</vt:lpstr>
      <vt:lpstr>Geneva CY</vt:lpstr>
      <vt:lpstr>Helvetica</vt:lpstr>
      <vt:lpstr>Impact</vt:lpstr>
      <vt:lpstr>Monotype Sorts</vt:lpstr>
      <vt:lpstr>Tahoma</vt:lpstr>
      <vt:lpstr>Times New Roman</vt:lpstr>
      <vt:lpstr>Trebuchet MS</vt:lpstr>
      <vt:lpstr>Verdana</vt:lpstr>
      <vt:lpstr>Wingdings</vt:lpstr>
      <vt:lpstr>Blank Presentation</vt:lpstr>
      <vt:lpstr>Beam</vt:lpstr>
      <vt:lpstr>Sparkles</vt:lpstr>
      <vt:lpstr>Bar Code</vt:lpstr>
      <vt:lpstr>12_Blank Presentation</vt:lpstr>
      <vt:lpstr>Pressed Leaves</vt:lpstr>
      <vt:lpstr>Sateen</vt:lpstr>
      <vt:lpstr>Koi</vt:lpstr>
      <vt:lpstr>Earth</vt:lpstr>
      <vt:lpstr>Skyline</vt:lpstr>
      <vt:lpstr>Gleam</vt:lpstr>
      <vt:lpstr>Refined</vt:lpstr>
      <vt:lpstr>Orbit</vt:lpstr>
      <vt:lpstr>2_Default Design</vt:lpstr>
      <vt:lpstr>2_Blank Presentation</vt:lpstr>
      <vt:lpstr>10_Blank Presentation</vt:lpstr>
      <vt:lpstr>3_Default Design</vt:lpstr>
      <vt:lpstr>4_Office Theme</vt:lpstr>
      <vt:lpstr>5_Blank Presentation</vt:lpstr>
      <vt:lpstr>5_Default Design</vt:lpstr>
      <vt:lpstr>7_Default Design</vt:lpstr>
      <vt:lpstr>1_Beam</vt:lpstr>
      <vt:lpstr>Soaring</vt:lpstr>
      <vt:lpstr>17_Default Design</vt:lpstr>
      <vt:lpstr>4_Blank Presentation</vt:lpstr>
      <vt:lpstr>8_Default Design</vt:lpstr>
      <vt:lpstr>6_Blank Presentation</vt:lpstr>
      <vt:lpstr>1_Orbit</vt:lpstr>
      <vt:lpstr>9_Default Design</vt:lpstr>
      <vt:lpstr>23_Blank Presentation</vt:lpstr>
      <vt:lpstr>2_Beam</vt:lpstr>
      <vt:lpstr>20_Default Design</vt:lpstr>
      <vt:lpstr>13_Blank Presentation</vt:lpstr>
      <vt:lpstr>10_Default Design</vt:lpstr>
      <vt:lpstr>11_Default Design</vt:lpstr>
      <vt:lpstr>1_Refined</vt:lpstr>
      <vt:lpstr>23_Default Design</vt:lpstr>
      <vt:lpstr>5_Office Theme</vt:lpstr>
      <vt:lpstr>14_Blank Presentation</vt:lpstr>
      <vt:lpstr>1_Design padrão</vt:lpstr>
      <vt:lpstr>6_Beam</vt:lpstr>
      <vt:lpstr>2_Curtain Call</vt:lpstr>
      <vt:lpstr>13_Default Design</vt:lpstr>
      <vt:lpstr>2_Slit</vt:lpstr>
      <vt:lpstr>25_Default Design</vt:lpstr>
      <vt:lpstr>1_Mountain</vt:lpstr>
      <vt:lpstr>4_Default Design</vt:lpstr>
      <vt:lpstr>3_Beam</vt:lpstr>
      <vt:lpstr>8_Blank Presentation</vt:lpstr>
      <vt:lpstr>Clip</vt:lpstr>
      <vt:lpstr>ضد المسيح  (دانيال ٩)</vt:lpstr>
      <vt:lpstr>فراغ قيادي كبير</vt:lpstr>
      <vt:lpstr>أسماء لضد المسيح</vt:lpstr>
      <vt:lpstr>نشاط ضد المسيح</vt:lpstr>
      <vt:lpstr>الْوَحْش</vt:lpstr>
      <vt:lpstr>الأفراس الأربعة (رؤيا 6: 1- 8)</vt:lpstr>
      <vt:lpstr>الختم الأول </vt:lpstr>
      <vt:lpstr>الختم رقم 1:  راكب الفرس الأبيض يصوّر ضد المسيح</vt:lpstr>
      <vt:lpstr>فرسان مختلفون</vt:lpstr>
      <vt:lpstr>فرسان مختلفون</vt:lpstr>
      <vt:lpstr> سيصنع ضد المسيح معاهدة لسبع سنوات مع إسرائيل</vt:lpstr>
      <vt:lpstr>جبل        الهيكل      الحالي</vt:lpstr>
      <vt:lpstr>سيصنع ضد المسيح معاهدة لسبع سنوات مع إسرائيل</vt:lpstr>
      <vt:lpstr>سيصنع ضد المسيح معاهدة لسبع سنوات مع إسرائيل</vt:lpstr>
      <vt:lpstr>سيصنع ضد المسيح معاهدة لسبع سنوات مع إسرائيل</vt:lpstr>
      <vt:lpstr>سيصنع ضد المسيح معاهدة لسبع سنوات مع إسرائيل</vt:lpstr>
      <vt:lpstr>الحقيقة، أنه يمكن إعادة بناء الهيكل  فوق قبّة الصخرة دون إزالتها!</vt:lpstr>
      <vt:lpstr>بابل</vt:lpstr>
      <vt:lpstr>صورة دانيال 2</vt:lpstr>
      <vt:lpstr>امبراطوريات العالم  في دانيال</vt:lpstr>
      <vt:lpstr>السيطرة على النظام السياسي العالمي:</vt:lpstr>
      <vt:lpstr>دول الاتحاد الأوروبي</vt:lpstr>
      <vt:lpstr>أرتباطات</vt:lpstr>
      <vt:lpstr>التسلسل الزمني للسبعين أسبوعاً</vt:lpstr>
      <vt:lpstr>رؤيا ١٣ : ٣-٤ ٣ وَرَأَيْتُ وَاحِداً مِنْ رُؤُوسِهِ كَأَنَّهُ مَذْبُوحٌ لِلْمَوْتِ، وَجُرْحُهُ الْمُمِيتُ قَدْ شُفِيَ. وَتَعَجَّبَتْ كُلُّ الأَرْضِ وَرَاءَ الْوَحْشِ، ٤ وَسَجَدُوا لِلتِّنِّينِ الَّذِي أَعْطَى السُّلْطَانَ لِلْوَحْشِ، وَسَجَدُوا لِلْوَحْشِ قَائِلِينَ: «مَنْ هُوَ مِثْلُ الْوَحْشِ؟ مَنْ يَسْتَطِيعُ أَنْ يُحَارِبَهُ؟» </vt:lpstr>
      <vt:lpstr>العالم سيعبد الوحش</vt:lpstr>
      <vt:lpstr>رؤيا ١٣-١٩</vt:lpstr>
      <vt:lpstr>الثالوث الشيطاني</vt:lpstr>
      <vt:lpstr>ضد المسيح يُنشئ صورة للعبادة (2 تس 2: 3- 4)</vt:lpstr>
      <vt:lpstr>سِمَةٌ عَلَى يَدِهِمِ الْيُمْنَى</vt:lpstr>
      <vt:lpstr>السمة في  اليد اليمنى</vt:lpstr>
      <vt:lpstr>لِشَاهِدَيَّ</vt:lpstr>
      <vt:lpstr>هجمات الوحش (11: 7)</vt:lpstr>
      <vt:lpstr>مقتل شاهدين (رؤيا 11: 8- 9)</vt:lpstr>
      <vt:lpstr>دانيال 11: 40</vt:lpstr>
      <vt:lpstr>دانيال 11: 40-45</vt:lpstr>
      <vt:lpstr>الشرق يقابل الغرب (دا 11: 44)</vt:lpstr>
      <vt:lpstr>وَمِنْ فَمِهِ يَخْرُجُ سَيْفٌ مَاضٍ لِكَيْ يَضْرِبَ بِهِ الأُمَمَ. </vt:lpstr>
      <vt:lpstr> لاحظ أن كل الممالك  ستقع في  نفس الوقت</vt:lpstr>
      <vt:lpstr>Beast &amp; False Prophet cast into lake of burning sulfur (19:20)</vt:lpstr>
      <vt:lpstr>من هو ضد المسيح؟</vt:lpstr>
      <vt:lpstr>توضح الشرائح التالية كيف يقوم البعض "بروحنة" الوحش...</vt:lpstr>
      <vt:lpstr>التنين!</vt:lpstr>
      <vt:lpstr>الوحش مروحنًا</vt:lpstr>
      <vt:lpstr>النبي الكذّاب مروحنًا</vt:lpstr>
      <vt:lpstr>فَإِنَّهُ عَدَدُ إِنْسَانٍ، وَعَدَدُهُ:  سِتُّمِئَةٍ وَسِتَّةٌ وَسِتُّونَ. (رؤيا 13: 18)</vt:lpstr>
      <vt:lpstr> هي استبدال الأرقام بأحرف الأبجدية العبرية Gematria in Greek </vt:lpstr>
      <vt:lpstr>نيرون = 666؟</vt:lpstr>
      <vt:lpstr>استخدام الأرقام بأحرف الأبجدية العبرية Gematria</vt:lpstr>
      <vt:lpstr>باللغة الإنجليزية Gematria</vt:lpstr>
      <vt:lpstr>رمز المنتج العالمي  UPC</vt:lpstr>
      <vt:lpstr>شريحة علامة الوحش</vt:lpstr>
      <vt:lpstr>Monster Drink!</vt:lpstr>
      <vt:lpstr>القيمة العددية للحروف العبرية</vt:lpstr>
      <vt:lpstr>السماء هي الحد الأقصى</vt:lpstr>
      <vt:lpstr>جورج دبليو. بوش ؟!</vt:lpstr>
      <vt:lpstr>مخطط سفر دانيال </vt:lpstr>
      <vt:lpstr>دانيال</vt:lpstr>
      <vt:lpstr>االاصحاح 9</vt:lpstr>
      <vt:lpstr>رقم</vt:lpstr>
      <vt:lpstr>دانيال 9: 25- 27 (الترجمة المبسّطة)</vt:lpstr>
      <vt:lpstr>70 أسبوعاً في دانيال 9: 25-27</vt:lpstr>
      <vt:lpstr>الدخول الإنتصاري ”المسيح يأتي"</vt:lpstr>
      <vt:lpstr>4 آراء حول الـ 70 "أسبوعًا"</vt:lpstr>
      <vt:lpstr>1. النظرة النقدية</vt:lpstr>
      <vt:lpstr>2. وجهة النظر الألفية الرمزية</vt:lpstr>
      <vt:lpstr>2. وجهة النظر الألفية الرمزية</vt:lpstr>
      <vt:lpstr>3. وجهة النظر المسيانية/التاريخية</vt:lpstr>
      <vt:lpstr>3. وجهة النظر المسيانية/التاريخية</vt:lpstr>
      <vt:lpstr>وجهة نظر جيمس إي. سميث المسيانية</vt:lpstr>
      <vt:lpstr>وجهة نظر جيمس إي. سميث المسيانية</vt:lpstr>
      <vt:lpstr>4. وجهة النظر ما قبل الألفية</vt:lpstr>
      <vt:lpstr>أسابيع دانيال السبعون</vt:lpstr>
      <vt:lpstr>أسئلة حول وجهة النظر ما قبل الألفية</vt:lpstr>
      <vt:lpstr>لوقا ١٩ : ٤١-٤٢</vt:lpstr>
      <vt:lpstr>لوقا ١٩ : ٤٣-٤٤</vt:lpstr>
      <vt:lpstr>Mind the Gap</vt:lpstr>
      <vt:lpstr>لماذا الفجوة؟</vt:lpstr>
      <vt:lpstr>لماذا الفجوة؟</vt:lpstr>
      <vt:lpstr>قبل إغلاق الستارة (9: 24)</vt:lpstr>
      <vt:lpstr>لماذا الفجوة؟</vt:lpstr>
      <vt:lpstr>دانيال 9: 25- 27 (الترجمة المبسّطة)</vt:lpstr>
      <vt:lpstr>لماذا الفجوة؟</vt:lpstr>
      <vt:lpstr>لماذا الفجوة؟</vt:lpstr>
      <vt:lpstr>بقي الهيكل قائمًا حتى عام 70 ميلادي</vt:lpstr>
      <vt:lpstr>تسوية  قلعة  أنطونيا</vt:lpstr>
      <vt:lpstr>تم مهاجمة الهيكل من قبل تيطس،  " رَئِيسٍ آتٍ يُخْرِبُ ٱلْمَدِينَةَ وَٱلْقُدْسَ"  (9: 26)</vt:lpstr>
      <vt:lpstr>لماذا الفجوة؟</vt:lpstr>
      <vt:lpstr>حجاب الهيكل</vt:lpstr>
      <vt:lpstr>انشقّ حجاب الهيكل (متى 27: 51)</vt:lpstr>
      <vt:lpstr>لماذا الفجوة؟</vt:lpstr>
      <vt:lpstr>السبعون أسبوعاً في دانيال (دانيال ٩: ٢٤-٢٧)</vt:lpstr>
      <vt:lpstr>التسلسل الزمني للسبعين أسبوعاً</vt:lpstr>
      <vt:lpstr>تعليقات على وجهة النظر ما قبل الألفية</vt:lpstr>
      <vt:lpstr>أزمنة الأمم لوقا 21: 24</vt:lpstr>
      <vt:lpstr>التقويم اليهودي</vt:lpstr>
      <vt:lpstr>قرارات السبعين أسبوعًا</vt:lpstr>
      <vt:lpstr>قرارات السبعين أسبوعًا</vt:lpstr>
      <vt:lpstr>أحداث الأسبوع السبعين</vt:lpstr>
      <vt:lpstr>Black</vt:lpstr>
      <vt:lpstr>علم الأخرويات  •  BibleStudyDownloads.org</vt:lpstr>
    </vt:vector>
  </TitlesOfParts>
  <Company>EFCM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to John</dc:title>
  <dc:creator>Henry S. Baldwin</dc:creator>
  <cp:lastModifiedBy>Rick Griffith</cp:lastModifiedBy>
  <cp:revision>570</cp:revision>
  <dcterms:created xsi:type="dcterms:W3CDTF">2009-03-31T00:12:42Z</dcterms:created>
  <dcterms:modified xsi:type="dcterms:W3CDTF">2023-11-24T18:28:24Z</dcterms:modified>
</cp:coreProperties>
</file>